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B35B0D-5F87-4991-9375-9DD10689C4D0}" type="datetimeFigureOut">
              <a:rPr lang="sk-SK" smtClean="0"/>
              <a:t>29. 3. 2010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Vnútorné parazity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Ploskavce</a:t>
            </a:r>
            <a:r>
              <a:rPr lang="sk-SK" dirty="0" smtClean="0"/>
              <a:t> a </a:t>
            </a:r>
            <a:r>
              <a:rPr lang="sk-SK" dirty="0" err="1" smtClean="0"/>
              <a:t>hlístovce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Hlísta detská (škrkavka)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tenkom čreve</a:t>
            </a:r>
          </a:p>
          <a:p>
            <a:r>
              <a:rPr lang="sk-SK" dirty="0" smtClean="0"/>
              <a:t>Na prednom konci tela má ústny otvor, ktorým prijíma potravu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867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27829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Hlísta detská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Oddeleného pohlavia:</a:t>
            </a:r>
          </a:p>
          <a:p>
            <a:pPr>
              <a:buNone/>
            </a:pPr>
            <a:r>
              <a:rPr lang="sk-SK" dirty="0" smtClean="0"/>
              <a:t>                                       Samec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             Samička  </a:t>
            </a:r>
            <a:endParaRPr lang="sk-SK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1357298"/>
            <a:ext cx="34385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3538533" cy="27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/>
          <a:lstStyle/>
          <a:p>
            <a:r>
              <a:rPr lang="sk-SK" dirty="0" smtClean="0"/>
              <a:t>Vývin hlísty detskej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25112"/>
          </a:xfrm>
        </p:spPr>
        <p:txBody>
          <a:bodyPr/>
          <a:lstStyle/>
          <a:p>
            <a:r>
              <a:rPr lang="sk-SK" dirty="0" smtClean="0"/>
              <a:t>Vajíčka sa dostávajú stolicou von z tela</a:t>
            </a:r>
          </a:p>
          <a:p>
            <a:r>
              <a:rPr lang="sk-SK" dirty="0" smtClean="0"/>
              <a:t>n</a:t>
            </a:r>
            <a:r>
              <a:rPr lang="sk-SK" dirty="0" smtClean="0"/>
              <a:t>eumytou zeleninou , ovocím, nakazenou vodou či špinavými rukami sa dostanú do čreva</a:t>
            </a:r>
          </a:p>
          <a:p>
            <a:r>
              <a:rPr lang="sk-SK" dirty="0" smtClean="0"/>
              <a:t>v</a:t>
            </a:r>
            <a:r>
              <a:rPr lang="sk-SK" dirty="0" smtClean="0"/>
              <a:t> čreve sa liahnu larvičky, ktoré prenikajú do pľúc, kašľom do hltana a tak späť do čreva</a:t>
            </a:r>
          </a:p>
          <a:p>
            <a:endParaRPr lang="sk-SK" dirty="0" smtClean="0"/>
          </a:p>
          <a:p>
            <a:r>
              <a:rPr lang="sk-SK" dirty="0" smtClean="0"/>
              <a:t>Prevencia: dôsledná hygiena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sk-SK" dirty="0" smtClean="0"/>
              <a:t>Vývin hlísty detskej</a:t>
            </a:r>
            <a:endParaRPr lang="sk-S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52487"/>
            <a:ext cx="4929222" cy="51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Mrľa ľudská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hrubom čreve</a:t>
            </a:r>
          </a:p>
          <a:p>
            <a:r>
              <a:rPr lang="sk-SK" dirty="0" smtClean="0"/>
              <a:t>Je oddeleného pohlavia</a:t>
            </a:r>
          </a:p>
          <a:p>
            <a:r>
              <a:rPr lang="sk-SK" dirty="0" smtClean="0"/>
              <a:t>Samička v noci vylieza z konečníka a kladie okolo neho vajíčka- svrbenie</a:t>
            </a:r>
          </a:p>
          <a:p>
            <a:pPr>
              <a:buNone/>
            </a:pPr>
            <a:r>
              <a:rPr lang="sk-SK" dirty="0" smtClean="0"/>
              <a:t>s</a:t>
            </a:r>
            <a:r>
              <a:rPr lang="sk-SK" dirty="0" smtClean="0"/>
              <a:t>amec                                      samička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2990856" cy="24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143380"/>
            <a:ext cx="17335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485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Čo je parazit?</a:t>
            </a:r>
          </a:p>
          <a:p>
            <a:r>
              <a:rPr lang="sk-SK" dirty="0" smtClean="0"/>
              <a:t>Organizmus, ktorý sa priživuje na svojom hostiteľovi.</a:t>
            </a:r>
          </a:p>
          <a:p>
            <a:r>
              <a:rPr lang="sk-SK" b="1" dirty="0" smtClean="0"/>
              <a:t>Ako delíme parazity?</a:t>
            </a:r>
          </a:p>
          <a:p>
            <a:r>
              <a:rPr lang="sk-SK" dirty="0" smtClean="0"/>
              <a:t>Na </a:t>
            </a:r>
            <a:r>
              <a:rPr lang="sk-SK" u="sng" dirty="0" smtClean="0"/>
              <a:t>vonkajšie</a:t>
            </a:r>
            <a:r>
              <a:rPr lang="sk-SK" dirty="0" smtClean="0"/>
              <a:t> (parazitujú </a:t>
            </a:r>
            <a:r>
              <a:rPr lang="sk-SK" u="sng" dirty="0" smtClean="0"/>
              <a:t>NA</a:t>
            </a:r>
            <a:r>
              <a:rPr lang="sk-SK" dirty="0" smtClean="0"/>
              <a:t> tele hostiteľa)  a </a:t>
            </a:r>
            <a:r>
              <a:rPr lang="sk-SK" u="sng" dirty="0" smtClean="0"/>
              <a:t>vnútorné</a:t>
            </a:r>
            <a:r>
              <a:rPr lang="sk-SK" dirty="0" smtClean="0"/>
              <a:t> (parazitujú </a:t>
            </a:r>
            <a:r>
              <a:rPr lang="sk-SK" u="sng" dirty="0" smtClean="0"/>
              <a:t>V</a:t>
            </a:r>
            <a:r>
              <a:rPr lang="sk-SK" dirty="0" smtClean="0"/>
              <a:t> tele hostiteľa)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103792"/>
            <a:ext cx="1662112" cy="17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636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Ploskavce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Živočíchy s plochým telom</a:t>
            </a:r>
          </a:p>
          <a:p>
            <a:r>
              <a:rPr lang="sk-SK" dirty="0" smtClean="0"/>
              <a:t>Bezstavovce </a:t>
            </a:r>
          </a:p>
          <a:p>
            <a:r>
              <a:rPr lang="sk-SK" dirty="0" smtClean="0"/>
              <a:t>Patrí tu napríklad:</a:t>
            </a:r>
          </a:p>
          <a:p>
            <a:pPr>
              <a:buFontTx/>
              <a:buChar char="-"/>
            </a:pPr>
            <a:r>
              <a:rPr lang="sk-SK" dirty="0" err="1" smtClean="0"/>
              <a:t>ploskuľa</a:t>
            </a:r>
            <a:r>
              <a:rPr lang="sk-SK" dirty="0" smtClean="0"/>
              <a:t> mliečna</a:t>
            </a:r>
          </a:p>
          <a:p>
            <a:pPr>
              <a:buFontTx/>
              <a:buChar char="-"/>
            </a:pPr>
            <a:r>
              <a:rPr lang="sk-SK" dirty="0" smtClean="0"/>
              <a:t>motolica pečeňová</a:t>
            </a:r>
          </a:p>
          <a:p>
            <a:pPr>
              <a:buFontTx/>
              <a:buChar char="-"/>
            </a:pPr>
            <a:r>
              <a:rPr lang="sk-SK" dirty="0" smtClean="0"/>
              <a:t>p</a:t>
            </a:r>
            <a:r>
              <a:rPr lang="sk-SK" dirty="0" smtClean="0"/>
              <a:t>ásomnica dlhá</a:t>
            </a:r>
            <a:endParaRPr lang="sk-SK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929222" cy="38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Pásomnica dlhá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Telo tvorí:</a:t>
            </a:r>
          </a:p>
          <a:p>
            <a:r>
              <a:rPr lang="sk-SK" dirty="0" smtClean="0"/>
              <a:t> hlavička s háčikmi alebo </a:t>
            </a:r>
            <a:r>
              <a:rPr lang="sk-SK" dirty="0" err="1" smtClean="0"/>
              <a:t>prísavkami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články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00108"/>
            <a:ext cx="1785950" cy="151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496"/>
            <a:ext cx="1447802" cy="207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3571876"/>
            <a:ext cx="38287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Pásomnica dlhá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Živiny prijíma celým povrchom tela</a:t>
            </a:r>
          </a:p>
          <a:p>
            <a:r>
              <a:rPr lang="sk-SK" dirty="0" smtClean="0"/>
              <a:t>Žije v tenkom čreve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4572032" cy="31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Pásomnica dlhá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Obojpohlavný živočích</a:t>
            </a:r>
          </a:p>
          <a:p>
            <a:r>
              <a:rPr lang="sk-SK" dirty="0" smtClean="0"/>
              <a:t>V posledných článkoch sú oplodnené vajíčka, ktoré sa uvoľňujú a stolicou vychádzajú von z hostiteľa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789" y="3714752"/>
            <a:ext cx="53258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 a prenos pásomnice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oplodnené vajíčka sa dostanú do tela </a:t>
            </a:r>
            <a:r>
              <a:rPr lang="sk-SK" dirty="0" err="1" smtClean="0"/>
              <a:t>medzihostiteľa</a:t>
            </a:r>
            <a:r>
              <a:rPr lang="sk-SK" dirty="0" smtClean="0"/>
              <a:t> (ošípané, hovädzí dobytok)</a:t>
            </a:r>
          </a:p>
          <a:p>
            <a:r>
              <a:rPr lang="sk-SK" dirty="0" smtClean="0"/>
              <a:t>Krvou sa dostanú z tráviacej sústavy do svalov, z lariev vzniká </a:t>
            </a:r>
            <a:r>
              <a:rPr lang="sk-SK" u="sng" dirty="0" smtClean="0"/>
              <a:t>úhor</a:t>
            </a:r>
          </a:p>
          <a:p>
            <a:r>
              <a:rPr lang="sk-SK" dirty="0" smtClean="0"/>
              <a:t>človek sa môže pásomnicou nakaziť zjedením „uhrovitého mäsa“</a:t>
            </a:r>
          </a:p>
          <a:p>
            <a:r>
              <a:rPr lang="sk-SK" u="sng" dirty="0" smtClean="0"/>
              <a:t>Prevencia-</a:t>
            </a:r>
            <a:r>
              <a:rPr lang="sk-SK" dirty="0" smtClean="0"/>
              <a:t> dostatočná tepelná úprava mäsa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sk-SK" dirty="0" smtClean="0"/>
              <a:t>Vývin a prenos pásomnice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78349"/>
            <a:ext cx="5715039" cy="51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Hlístovce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Živočíchy s oválnym telom</a:t>
            </a:r>
          </a:p>
          <a:p>
            <a:r>
              <a:rPr lang="sk-SK" dirty="0" smtClean="0"/>
              <a:t>Bezstavovce</a:t>
            </a:r>
          </a:p>
          <a:p>
            <a:r>
              <a:rPr lang="sk-SK" dirty="0" smtClean="0"/>
              <a:t>Patrí tu napríklad:</a:t>
            </a:r>
          </a:p>
          <a:p>
            <a:pPr>
              <a:buFontTx/>
              <a:buChar char="-"/>
            </a:pPr>
            <a:r>
              <a:rPr lang="sk-SK" dirty="0" smtClean="0"/>
              <a:t>h</a:t>
            </a:r>
            <a:r>
              <a:rPr lang="sk-SK" dirty="0" smtClean="0"/>
              <a:t>lísta detská</a:t>
            </a:r>
          </a:p>
          <a:p>
            <a:pPr>
              <a:buFontTx/>
              <a:buChar char="-"/>
            </a:pPr>
            <a:r>
              <a:rPr lang="sk-SK" dirty="0" smtClean="0"/>
              <a:t>m</a:t>
            </a:r>
            <a:r>
              <a:rPr lang="sk-SK" dirty="0" smtClean="0"/>
              <a:t>rľa ľudská</a:t>
            </a:r>
            <a:endParaRPr lang="sk-S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3357566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</TotalTime>
  <Words>265</Words>
  <Application>Microsoft Office PowerPoint</Application>
  <PresentationFormat>Prezentácia na obrazovke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Mestský</vt:lpstr>
      <vt:lpstr>Vnútorné parazity</vt:lpstr>
      <vt:lpstr>Zopakujme si...</vt:lpstr>
      <vt:lpstr>Ploskavce </vt:lpstr>
      <vt:lpstr>Pásomnica dlhá</vt:lpstr>
      <vt:lpstr>Pásomnica dlhá</vt:lpstr>
      <vt:lpstr>Pásomnica dlhá</vt:lpstr>
      <vt:lpstr>Vývin a prenos pásomnice</vt:lpstr>
      <vt:lpstr>Vývin a prenos pásomnice</vt:lpstr>
      <vt:lpstr>Hlístovce </vt:lpstr>
      <vt:lpstr>Hlísta detská (škrkavka)</vt:lpstr>
      <vt:lpstr>Hlísta detská</vt:lpstr>
      <vt:lpstr>Vývin hlísty detskej</vt:lpstr>
      <vt:lpstr>Vývin hlísty detskej</vt:lpstr>
      <vt:lpstr>Mrľa ľudská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Vnútorné parazity</dc:title>
  <dc:creator>ZŠ Ruskov 4</dc:creator>
  <cp:lastModifiedBy>ZŠ Ruskov 4</cp:lastModifiedBy>
  <cp:revision>6</cp:revision>
  <dcterms:created xsi:type="dcterms:W3CDTF">2010-03-29T15:59:24Z</dcterms:created>
  <dcterms:modified xsi:type="dcterms:W3CDTF">2010-03-29T16:50:33Z</dcterms:modified>
</cp:coreProperties>
</file>