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278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0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4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64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23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78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88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01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2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6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28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D86B-1CD9-463B-B8B8-C1879263587E}" type="datetimeFigureOut">
              <a:rPr lang="sk-SK" smtClean="0"/>
              <a:t>12. 1. 2021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8D8D-D638-433B-9A17-10A92BDFCB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57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1273" y="1676155"/>
            <a:ext cx="9144000" cy="2387600"/>
          </a:xfrm>
        </p:spPr>
        <p:txBody>
          <a:bodyPr>
            <a:normAutofit/>
          </a:bodyPr>
          <a:lstStyle/>
          <a:p>
            <a:r>
              <a:rPr lang="sk-SK" sz="8000" b="1" dirty="0">
                <a:solidFill>
                  <a:srgbClr val="339966"/>
                </a:solidFill>
              </a:rPr>
              <a:t>Brehové rastliny</a:t>
            </a:r>
          </a:p>
        </p:txBody>
      </p:sp>
    </p:spTree>
    <p:extLst>
      <p:ext uri="{BB962C8B-B14F-4D97-AF65-F5344CB8AC3E}">
        <p14:creationId xmlns:p14="http://schemas.microsoft.com/office/powerpoint/2010/main" val="249437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Trsť obyčajná: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tvorí rozsiahle porasty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vysoká 1 – 4 m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rozkonárená koreňová sústava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dlhá stonka, široké, dlhé listy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rýchlo sa rozmnožuje 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29" y="2393861"/>
            <a:ext cx="5479960" cy="41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2"/>
            <a:ext cx="11462198" cy="5866327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/>
              <a:t>Poznámky: </a:t>
            </a:r>
          </a:p>
          <a:p>
            <a:pPr algn="l"/>
            <a:r>
              <a:rPr lang="sk-SK" sz="3200" dirty="0"/>
              <a:t>Brehové rastliny tvoria: vŕby, jelše, topole, úzkolisté byliny (pálka, trsť, kosatec) </a:t>
            </a:r>
          </a:p>
          <a:p>
            <a:pPr algn="l"/>
            <a:r>
              <a:rPr lang="sk-SK" sz="3200" b="1" dirty="0"/>
              <a:t>Význam:   </a:t>
            </a:r>
            <a:endParaRPr lang="sk-SK" sz="3200" dirty="0"/>
          </a:p>
          <a:p>
            <a:pPr algn="l"/>
            <a:r>
              <a:rPr lang="sk-SK" sz="3200" b="1" dirty="0"/>
              <a:t>  </a:t>
            </a:r>
            <a:r>
              <a:rPr lang="sk-SK" sz="3200" dirty="0"/>
              <a:t>- spevňujú brehy riek a potokov</a:t>
            </a:r>
          </a:p>
          <a:p>
            <a:pPr algn="l"/>
            <a:r>
              <a:rPr lang="sk-SK" sz="3200" dirty="0"/>
              <a:t>  - chránia pred odnášaním zeminy</a:t>
            </a:r>
          </a:p>
          <a:p>
            <a:pPr algn="l"/>
            <a:r>
              <a:rPr lang="sk-SK" sz="3200" dirty="0"/>
              <a:t>  - chránia pred silným prúdom vody</a:t>
            </a:r>
          </a:p>
          <a:p>
            <a:pPr algn="l"/>
            <a:r>
              <a:rPr lang="sk-SK" sz="3200" dirty="0"/>
              <a:t>  - znižujú vyparovanie vody</a:t>
            </a:r>
          </a:p>
          <a:p>
            <a:pPr algn="l"/>
            <a:r>
              <a:rPr lang="sk-SK" sz="3200" dirty="0"/>
              <a:t>  - vytvárajú tieň</a:t>
            </a:r>
          </a:p>
          <a:p>
            <a:pPr algn="l"/>
            <a:r>
              <a:rPr lang="sk-SK" sz="3200" dirty="0"/>
              <a:t>  - poskytujú živočíchom potravu a úkryty</a:t>
            </a:r>
          </a:p>
          <a:p>
            <a:pPr algn="l"/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187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2"/>
            <a:ext cx="11462198" cy="5866327"/>
          </a:xfrm>
        </p:spPr>
        <p:txBody>
          <a:bodyPr>
            <a:normAutofit/>
          </a:bodyPr>
          <a:lstStyle/>
          <a:p>
            <a:pPr algn="l"/>
            <a:r>
              <a:rPr lang="sk-SK" sz="3600" b="1" dirty="0"/>
              <a:t>Poznámky: </a:t>
            </a:r>
          </a:p>
          <a:p>
            <a:pPr algn="l"/>
            <a:endParaRPr lang="sk-SK" sz="3200" b="1" dirty="0"/>
          </a:p>
          <a:p>
            <a:pPr algn="l"/>
            <a:r>
              <a:rPr lang="sk-SK" sz="3200" b="1" dirty="0"/>
              <a:t>Patria sem: </a:t>
            </a:r>
            <a:endParaRPr lang="sk-SK" sz="3200" dirty="0"/>
          </a:p>
          <a:p>
            <a:pPr algn="l"/>
            <a:r>
              <a:rPr lang="sk-SK" sz="3200" dirty="0"/>
              <a:t>• Vŕba biela</a:t>
            </a:r>
          </a:p>
          <a:p>
            <a:pPr algn="l"/>
            <a:r>
              <a:rPr lang="sk-SK" sz="3200" dirty="0"/>
              <a:t>• Jelša lepkavá má malé zdrevnatené šištičky</a:t>
            </a:r>
          </a:p>
          <a:p>
            <a:pPr algn="l"/>
            <a:r>
              <a:rPr lang="sk-SK" sz="3200" dirty="0"/>
              <a:t>• Kosatec žltý má podzemnú stonku – podzemok </a:t>
            </a:r>
          </a:p>
          <a:p>
            <a:pPr algn="l"/>
            <a:r>
              <a:rPr lang="sk-SK" sz="3200" dirty="0"/>
              <a:t>• Pálka </a:t>
            </a:r>
          </a:p>
          <a:p>
            <a:pPr algn="l"/>
            <a:r>
              <a:rPr lang="sk-SK" sz="3200" dirty="0"/>
              <a:t>• Trsť – má rozkonárenú koreňovú sústavu </a:t>
            </a:r>
          </a:p>
          <a:p>
            <a:pPr algn="l"/>
            <a:r>
              <a:rPr lang="sk-SK" sz="3200" dirty="0"/>
              <a:t>• Nezábudka močiarna</a:t>
            </a:r>
          </a:p>
          <a:p>
            <a:pPr algn="l"/>
            <a:r>
              <a:rPr lang="sk-SK" sz="3200"/>
              <a:t>• Záružlie </a:t>
            </a:r>
            <a:r>
              <a:rPr lang="sk-SK" sz="3200" dirty="0"/>
              <a:t>močiarne </a:t>
            </a:r>
          </a:p>
          <a:p>
            <a:pPr algn="l"/>
            <a:endParaRPr lang="sk-SK" sz="3200" dirty="0"/>
          </a:p>
          <a:p>
            <a:pPr algn="l"/>
            <a:endParaRPr lang="sk-SK" sz="3200" dirty="0"/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037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9396" y="3158778"/>
            <a:ext cx="11462198" cy="1017431"/>
          </a:xfrm>
        </p:spPr>
        <p:txBody>
          <a:bodyPr/>
          <a:lstStyle/>
          <a:p>
            <a:r>
              <a:rPr lang="sk-SK" sz="3600" dirty="0"/>
              <a:t>Ďakujem za pozornosť!</a:t>
            </a:r>
          </a:p>
          <a:p>
            <a:pPr algn="l"/>
            <a:endParaRPr lang="sk-SK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364901" y="6118772"/>
            <a:ext cx="11462198" cy="101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00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dirty="0"/>
              <a:t>Brehové rastliny tvoria: vŕby, jelše, topole, úzkolisté byliny (pálka, trsť, kosatec) </a:t>
            </a:r>
          </a:p>
          <a:p>
            <a:pPr algn="l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8" y="2189353"/>
            <a:ext cx="3099661" cy="23247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39" y="1781818"/>
            <a:ext cx="2325457" cy="310060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90" y="1696791"/>
            <a:ext cx="2136258" cy="367047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5" y="4514098"/>
            <a:ext cx="1546795" cy="23137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47" y="4421680"/>
            <a:ext cx="3049942" cy="228745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7" y="4133362"/>
            <a:ext cx="2543577" cy="25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8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Význam:   </a:t>
            </a:r>
            <a:endParaRPr lang="sk-SK" sz="3600" dirty="0"/>
          </a:p>
          <a:p>
            <a:pPr algn="l"/>
            <a:r>
              <a:rPr lang="sk-SK" sz="3600" b="1" dirty="0"/>
              <a:t>  </a:t>
            </a:r>
            <a:r>
              <a:rPr lang="sk-SK" sz="3600" dirty="0"/>
              <a:t>- spevňujú brehy riek a potokov</a:t>
            </a:r>
          </a:p>
          <a:p>
            <a:pPr algn="l"/>
            <a:r>
              <a:rPr lang="sk-SK" sz="3600" dirty="0"/>
              <a:t>  - chránia pred odnášaním zeminy</a:t>
            </a:r>
          </a:p>
          <a:p>
            <a:pPr algn="l"/>
            <a:r>
              <a:rPr lang="sk-SK" sz="3600" dirty="0"/>
              <a:t>  - chránia pred silným prúdom vody</a:t>
            </a:r>
          </a:p>
          <a:p>
            <a:pPr algn="l"/>
            <a:r>
              <a:rPr lang="sk-SK" sz="3600" dirty="0"/>
              <a:t>  - znižujú vyparovanie vody</a:t>
            </a:r>
          </a:p>
          <a:p>
            <a:pPr algn="l"/>
            <a:r>
              <a:rPr lang="sk-SK" sz="3600" dirty="0"/>
              <a:t>  - vytvárajú tieň</a:t>
            </a:r>
          </a:p>
          <a:p>
            <a:pPr algn="l"/>
            <a:r>
              <a:rPr lang="sk-SK" sz="3600" dirty="0"/>
              <a:t>  - poskytujú živočíchom potravu a úkryty</a:t>
            </a: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994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789" y="786911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Vŕba biela:</a:t>
            </a:r>
          </a:p>
          <a:p>
            <a:pPr algn="l"/>
            <a:r>
              <a:rPr lang="sk-SK" sz="3200" dirty="0"/>
              <a:t>- má žlté kvety v súkvetí </a:t>
            </a:r>
            <a:br>
              <a:rPr lang="sk-SK" sz="3200" dirty="0"/>
            </a:br>
            <a:r>
              <a:rPr lang="sk-SK" sz="3200" dirty="0"/>
              <a:t>(jahňady) známe ako „bahniatka“</a:t>
            </a:r>
          </a:p>
          <a:p>
            <a:pPr algn="l"/>
            <a:endParaRPr lang="sk-SK" sz="3600" b="1" dirty="0"/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8" y="1880514"/>
            <a:ext cx="6332112" cy="478866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12" y="2711386"/>
            <a:ext cx="2743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2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35" y="-148106"/>
            <a:ext cx="4767206" cy="45526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Jelša lepkavá: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semená sú v zime potravou pre spevavé </a:t>
            </a:r>
            <a:br>
              <a:rPr lang="sk-SK" sz="3200" dirty="0"/>
            </a:br>
            <a:r>
              <a:rPr lang="sk-SK" sz="3200" dirty="0"/>
              <a:t>vtáky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rastie pozdĺž riek a potokov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má malé zdrevnatené šištičky – zostávajú </a:t>
            </a:r>
            <a:br>
              <a:rPr lang="sk-SK" sz="3200" dirty="0"/>
            </a:br>
            <a:r>
              <a:rPr lang="sk-SK" sz="3200" dirty="0"/>
              <a:t>na strome aj cez zimu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53" y="2692623"/>
            <a:ext cx="2849237" cy="41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Kosatec žltý: </a:t>
            </a:r>
          </a:p>
          <a:p>
            <a:pPr algn="l"/>
            <a:r>
              <a:rPr lang="sk-SK" sz="3600" dirty="0"/>
              <a:t>- m</a:t>
            </a:r>
            <a:r>
              <a:rPr lang="sk-SK" sz="3200" dirty="0"/>
              <a:t>á podzemnú stonku – podzemok, z neho na jar</a:t>
            </a:r>
            <a:br>
              <a:rPr lang="sk-SK" sz="3200" dirty="0"/>
            </a:br>
            <a:r>
              <a:rPr lang="sk-SK" sz="3200" dirty="0"/>
              <a:t>   čerpá živiny 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33" y="2372226"/>
            <a:ext cx="4076634" cy="40766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04" y="2221135"/>
            <a:ext cx="2694657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Nezábudka močiarna: </a:t>
            </a:r>
          </a:p>
          <a:p>
            <a:pPr algn="l"/>
            <a:r>
              <a:rPr lang="sk-SK" sz="3600" dirty="0"/>
              <a:t>- r</a:t>
            </a:r>
            <a:r>
              <a:rPr lang="sk-SK" sz="3200" dirty="0"/>
              <a:t>astie v močiaroch, priekopách, na mokrých lúkach a brehoch riek </a:t>
            </a:r>
            <a:br>
              <a:rPr lang="sk-SK" sz="3200" dirty="0"/>
            </a:br>
            <a:r>
              <a:rPr lang="sk-SK" sz="3200" dirty="0"/>
              <a:t>   a potokov 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2261315"/>
            <a:ext cx="4596685" cy="459668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" y="2829980"/>
            <a:ext cx="3369569" cy="38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2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Záružlie močiarne: </a:t>
            </a:r>
          </a:p>
          <a:p>
            <a:pPr algn="l"/>
            <a:r>
              <a:rPr lang="sk-SK" sz="3600" dirty="0"/>
              <a:t>- r</a:t>
            </a:r>
            <a:r>
              <a:rPr lang="sk-SK" sz="3200" dirty="0"/>
              <a:t>astie na brehoch potokov, na vlhkých lúkach a v močiaroch 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423977"/>
            <a:ext cx="5567967" cy="41759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8" y="3042163"/>
            <a:ext cx="4520624" cy="32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462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0513" y="0"/>
            <a:ext cx="9144000" cy="895552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rgbClr val="339966"/>
                </a:solidFill>
              </a:rPr>
              <a:t>Brehové rastliny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7577" y="991673"/>
            <a:ext cx="11462198" cy="5512158"/>
          </a:xfrm>
        </p:spPr>
        <p:txBody>
          <a:bodyPr/>
          <a:lstStyle/>
          <a:p>
            <a:pPr algn="l"/>
            <a:r>
              <a:rPr lang="sk-SK" sz="3600" b="1" dirty="0"/>
              <a:t>Pálka úzkolistá: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Rastie na brehu, v bahne a v plytkej vode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Vysoká 1 – 2 m </a:t>
            </a:r>
          </a:p>
          <a:p>
            <a:pPr marL="457200" indent="-457200" algn="l">
              <a:buFontTx/>
              <a:buChar char="-"/>
            </a:pPr>
            <a:r>
              <a:rPr lang="sk-SK" sz="3200" dirty="0"/>
              <a:t>rozmnožuje sa aj podzemkom </a:t>
            </a:r>
          </a:p>
          <a:p>
            <a:pPr algn="l"/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2165996"/>
            <a:ext cx="5778858" cy="45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6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330</Words>
  <Application>Microsoft Office PowerPoint</Application>
  <PresentationFormat>Širokouhlá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Motív balíka Office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  <vt:lpstr>Brehové rastliny</vt:lpstr>
    </vt:vector>
  </TitlesOfParts>
  <Company>ziadna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Brehové rastliny</dc:title>
  <dc:creator>Ivana Volentierová</dc:creator>
  <cp:lastModifiedBy>Ucitel</cp:lastModifiedBy>
  <cp:revision>9</cp:revision>
  <dcterms:created xsi:type="dcterms:W3CDTF">2020-02-12T14:24:02Z</dcterms:created>
  <dcterms:modified xsi:type="dcterms:W3CDTF">2021-01-12T08:56:12Z</dcterms:modified>
</cp:coreProperties>
</file>