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9" r:id="rId5"/>
    <p:sldId id="267" r:id="rId6"/>
    <p:sldId id="268" r:id="rId7"/>
    <p:sldId id="259" r:id="rId8"/>
    <p:sldId id="260" r:id="rId9"/>
    <p:sldId id="261" r:id="rId10"/>
    <p:sldId id="270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F2E5B6-7482-4893-ABAF-66B52F6FED61}" type="datetimeFigureOut">
              <a:rPr lang="sk-SK" smtClean="0"/>
              <a:t>27. 11. 2016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9302EF-4B36-49E3-981F-A602DAFF2CE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0RipJPRIY" TargetMode="External"/><Relationship Id="rId2" Type="http://schemas.openxmlformats.org/officeDocument/2006/relationships/hyperlink" Target="https://www.youtube.com/watch?v=MuCgMajFkb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SRBqfHl7iI" TargetMode="External"/><Relationship Id="rId4" Type="http://schemas.openxmlformats.org/officeDocument/2006/relationships/hyperlink" Target="https://www.youtube.com/watch?v=GxR3FR1b8N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995"/>
            <a:ext cx="9144000" cy="55869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799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BIODIVERZITA</a:t>
            </a:r>
            <a:endParaRPr lang="sk-SK" b="1" dirty="0">
              <a:solidFill>
                <a:schemeClr val="accent2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9552" y="64533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Mgr. Ivan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Pipasík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6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395536" y="404664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www.youtube.com/watch?v=MuCgMajFkbM</a:t>
            </a:r>
            <a:endParaRPr lang="sk-SK" dirty="0" smtClean="0"/>
          </a:p>
          <a:p>
            <a:endParaRPr lang="sk-SK" dirty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www.youtube.com/watch?v=nn0RipJPRIY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www.youtube.com/watch?v=GxR3FR1b8NM</a:t>
            </a:r>
            <a:endParaRPr lang="sk-SK" dirty="0" smtClean="0"/>
          </a:p>
          <a:p>
            <a:endParaRPr lang="sk-SK" dirty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www.youtube.com/watch?v=oSRBqfHl7iI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489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08720"/>
          </a:xfrm>
        </p:spPr>
        <p:txBody>
          <a:bodyPr/>
          <a:lstStyle/>
          <a:p>
            <a:pPr algn="l"/>
            <a:r>
              <a:rPr lang="sk-SK" sz="2400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Definícia</a:t>
            </a:r>
            <a:endParaRPr lang="sk-SK" sz="2400" i="1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sk-SK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Biodiverzita, alebo aj biologická diverzita je rozmanitosť života na Zemi zahŕňajúca milióny druhov rastlín, živočíchov a </a:t>
            </a:r>
            <a:r>
              <a:rPr lang="sk-SK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mikroorganizmov</a:t>
            </a:r>
            <a:r>
              <a:rPr lang="sk-SK" sz="2800" dirty="0" smtClean="0">
                <a:latin typeface="Cambria" panose="02040503050406030204" pitchFamily="18" charset="0"/>
              </a:rPr>
              <a:t>.</a:t>
            </a:r>
            <a:r>
              <a:rPr lang="sk-SK" dirty="0" smtClean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780928"/>
            <a:ext cx="789447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r>
              <a:rPr lang="sk-SK" sz="3600" i="1" dirty="0" smtClean="0">
                <a:latin typeface="Cambria" panose="02040503050406030204" pitchFamily="18" charset="0"/>
              </a:rPr>
              <a:t>Rozlišujeme tri úrovne biodiverzity:</a:t>
            </a:r>
            <a:endParaRPr lang="sk-SK" sz="3600" i="1" dirty="0">
              <a:latin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 </a:t>
            </a:r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1. genetická</a:t>
            </a:r>
          </a:p>
          <a:p>
            <a:pPr marL="0" indent="0">
              <a:buNone/>
            </a:pPr>
            <a:endParaRPr lang="sk-SK" sz="32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  2. druhová</a:t>
            </a:r>
          </a:p>
          <a:p>
            <a:pPr marL="0" indent="0">
              <a:buNone/>
            </a:pPr>
            <a:endParaRPr lang="sk-SK" sz="32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  3. ekosystémová</a:t>
            </a:r>
            <a:endParaRPr lang="sk-SK" sz="32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84" y="3645024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22305"/>
            <a:ext cx="1288740" cy="12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7" y="2276872"/>
            <a:ext cx="3528392" cy="9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9472"/>
          </a:xfrm>
        </p:spPr>
        <p:txBody>
          <a:bodyPr/>
          <a:lstStyle/>
          <a:p>
            <a:pPr algn="l"/>
            <a:r>
              <a:rPr lang="sk-SK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Funkcie biodiverzity</a:t>
            </a:r>
            <a:endParaRPr lang="sk-SK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420888"/>
            <a:ext cx="8352928" cy="1512168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Biodiverzita poskytuje základné podmienky nevyhnutné pre život.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1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i="1" dirty="0">
                <a:solidFill>
                  <a:schemeClr val="tx1"/>
                </a:solidFill>
                <a:latin typeface="Britannic Bold" panose="020B0903060703020204" pitchFamily="34" charset="0"/>
              </a:rPr>
              <a:t>Vďaka biodiverzite – rozmanitosti života na Zemi, je naša </a:t>
            </a:r>
            <a:r>
              <a:rPr lang="sk-SK" sz="4000" i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planéta obývateľná </a:t>
            </a:r>
            <a:r>
              <a:rPr lang="sk-SK" sz="4000" i="1" dirty="0">
                <a:solidFill>
                  <a:schemeClr val="tx1"/>
                </a:solidFill>
                <a:latin typeface="Britannic Bold" panose="020B0903060703020204" pitchFamily="34" charset="0"/>
              </a:rPr>
              <a:t>a </a:t>
            </a:r>
            <a:r>
              <a:rPr lang="sk-SK" sz="4000" i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krásna</a:t>
            </a:r>
            <a:r>
              <a:rPr lang="sk-SK" sz="4000" i="1" dirty="0">
                <a:solidFill>
                  <a:schemeClr val="tx1"/>
                </a:solidFill>
                <a:latin typeface="Britannic Bold" panose="020B0903060703020204" pitchFamily="34" charset="0"/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286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7504"/>
          </a:xfrm>
        </p:spPr>
        <p:txBody>
          <a:bodyPr/>
          <a:lstStyle/>
          <a:p>
            <a:r>
              <a:rPr lang="sk-SK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PREČO JE BIODIVERZITA DÔLEŽITÁ?</a:t>
            </a:r>
            <a:endParaRPr lang="sk-SK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sk-SK" sz="3000" i="1" dirty="0">
                <a:solidFill>
                  <a:schemeClr val="tx1"/>
                </a:solidFill>
                <a:latin typeface="Cambria" panose="02040503050406030204" pitchFamily="18" charset="0"/>
              </a:rPr>
              <a:t>Biodiverzita je </a:t>
            </a:r>
            <a:r>
              <a:rPr lang="sk-SK" sz="3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výsledkom evolúcie trvajúcej </a:t>
            </a:r>
            <a:r>
              <a:rPr lang="sk-SK" sz="3000" i="1" dirty="0">
                <a:solidFill>
                  <a:schemeClr val="tx1"/>
                </a:solidFill>
                <a:latin typeface="Cambria" panose="02040503050406030204" pitchFamily="18" charset="0"/>
              </a:rPr>
              <a:t>3,8 </a:t>
            </a:r>
            <a:r>
              <a:rPr lang="sk-SK" sz="3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miliárd </a:t>
            </a:r>
            <a:r>
              <a:rPr lang="sk-SK" sz="3000" i="1" dirty="0">
                <a:solidFill>
                  <a:schemeClr val="tx1"/>
                </a:solidFill>
                <a:latin typeface="Cambria" panose="02040503050406030204" pitchFamily="18" charset="0"/>
              </a:rPr>
              <a:t>rokov a ľudstvo bez </a:t>
            </a:r>
            <a:r>
              <a:rPr lang="sk-SK" sz="3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nej nemôže </a:t>
            </a:r>
            <a:r>
              <a:rPr lang="sk-SK" sz="3000" i="1" dirty="0">
                <a:solidFill>
                  <a:schemeClr val="tx1"/>
                </a:solidFill>
                <a:latin typeface="Cambria" panose="02040503050406030204" pitchFamily="18" charset="0"/>
              </a:rPr>
              <a:t>prežiť</a:t>
            </a:r>
            <a:r>
              <a:rPr lang="sk-SK" sz="3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sk-SK" sz="30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sk-SK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Význam biodiverzity pre človeka je kľúčový. V podstate sme existenčne závislí na tzv. službách ekosystémov, ktoré podporujú, ba až podmieňujú život na Zemi</a:t>
            </a:r>
            <a:r>
              <a:rPr lang="sk-SK" sz="32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sk-SK" sz="32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3488"/>
          </a:xfrm>
        </p:spPr>
        <p:txBody>
          <a:bodyPr/>
          <a:lstStyle/>
          <a:p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Príčiny ohrozenia biodiverzity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268760"/>
            <a:ext cx="7200800" cy="4525963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Hlavnou a snáď aj jedinou, za to ale o to silnejšou, hrozbou pre biodiverzitu je človek a jeho neuvážené či skôr sebecké konanie</a:t>
            </a:r>
            <a:r>
              <a:rPr lang="sk-SK" b="1" dirty="0" smtClean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b="1" dirty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Človek však </a:t>
            </a:r>
            <a:r>
              <a:rPr lang="sk-SK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svojím vytrvalým </a:t>
            </a: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pôsobením zväčša na jednom mieste prírodu tak zdevastuje, že už samotná nie je schopná uviesť veci do pôvodného stavu.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79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19472"/>
          </a:xfrm>
        </p:spPr>
        <p:txBody>
          <a:bodyPr/>
          <a:lstStyle/>
          <a:p>
            <a:pPr algn="l"/>
            <a:r>
              <a:rPr lang="sk-SK" sz="3200" dirty="0" smtClean="0">
                <a:latin typeface="Cambria" panose="02040503050406030204" pitchFamily="18" charset="0"/>
              </a:rPr>
              <a:t>Ochrana biodiverzity</a:t>
            </a:r>
            <a:endParaRPr lang="sk-SK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r>
              <a:rPr lang="sk-SK" u="sng" dirty="0" smtClean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Dohovor OSN </a:t>
            </a:r>
            <a:r>
              <a:rPr lang="sk-SK" u="sng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 </a:t>
            </a:r>
            <a:r>
              <a:rPr lang="sk-SK" u="sng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biologickej </a:t>
            </a:r>
            <a:r>
              <a:rPr lang="sk-SK" u="sng" smtClean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diverzite (1992)</a:t>
            </a:r>
            <a:endParaRPr lang="sk-SK" u="sng" dirty="0" smtClean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u="sng" dirty="0" smtClean="0">
              <a:solidFill>
                <a:schemeClr val="tx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sk-SK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ochranou </a:t>
            </a: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biodiverzity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zlepšiť podmienky pre uchovanie biologickej rôznorodosti a dosiahnutie trvalo udržateľného využívania biologických </a:t>
            </a:r>
            <a:r>
              <a:rPr lang="sk-S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zdrojov</a:t>
            </a:r>
            <a:endParaRPr 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5918339" cy="24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424936" cy="59046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Možností na ochranu biodiverzity na miestnej úrovni je skutočne mnoho. </a:t>
            </a:r>
            <a:endParaRPr lang="sk-SK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Patrí </a:t>
            </a:r>
            <a:r>
              <a:rPr lang="sk-SK" i="1" dirty="0">
                <a:solidFill>
                  <a:schemeClr val="tx1"/>
                </a:solidFill>
                <a:latin typeface="Cambria" panose="02040503050406030204" pitchFamily="18" charset="0"/>
              </a:rPr>
              <a:t>sem</a:t>
            </a:r>
            <a:r>
              <a:rPr lang="sk-SK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zvyšovanie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podielu vegetácie, osobitne v zastavaných centrách miest</a:t>
            </a:r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zakladanie prírode blízkych sadovníckych úprav, </a:t>
            </a:r>
            <a:endParaRPr lang="sk-SK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starostlivosť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o verejnú zeleň prírode blízkym spôsobom, </a:t>
            </a:r>
            <a:endParaRPr lang="sk-SK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zahrnutie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ochrany biodiverzity do územného </a:t>
            </a:r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plánovania, </a:t>
            </a: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ochrana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biotopov a druhov, ako aj tvorba koridorov spájajúcich jednotlivé biotopy, </a:t>
            </a:r>
            <a:endParaRPr lang="sk-SK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Cambria" panose="02040503050406030204" pitchFamily="18" charset="0"/>
              </a:rPr>
              <a:t>informovanie </a:t>
            </a:r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  <a:t>a zvyšovanie vedomia občanov a ďalších kľúčových aktérov do ochrany biodiverzity.</a:t>
            </a:r>
            <a:br>
              <a:rPr lang="sk-SK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306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154</TotalTime>
  <Words>281</Words>
  <Application>Microsoft Office PowerPoint</Application>
  <PresentationFormat>Prezentácia na obrazovke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Exekutíva</vt:lpstr>
      <vt:lpstr>BIODIVERZITA</vt:lpstr>
      <vt:lpstr>Definícia</vt:lpstr>
      <vt:lpstr>Rozlišujeme tri úrovne biodiverzity:</vt:lpstr>
      <vt:lpstr>Funkcie biodiverzity</vt:lpstr>
      <vt:lpstr>Prezentácia programu PowerPoint</vt:lpstr>
      <vt:lpstr>PREČO JE BIODIVERZITA DÔLEŽITÁ?</vt:lpstr>
      <vt:lpstr>Príčiny ohrozenia biodiverzity</vt:lpstr>
      <vt:lpstr>Ochrana biodiverzity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BIODIVERZITA</dc:title>
  <dc:creator>Ivan</dc:creator>
  <cp:lastModifiedBy>Ivan</cp:lastModifiedBy>
  <cp:revision>18</cp:revision>
  <dcterms:created xsi:type="dcterms:W3CDTF">2016-11-27T07:26:33Z</dcterms:created>
  <dcterms:modified xsi:type="dcterms:W3CDTF">2016-11-27T15:59:22Z</dcterms:modified>
</cp:coreProperties>
</file>