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61163" cy="99425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7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37492-B2F2-40F9-8FDF-F7377CFE4079}" type="datetimeFigureOut">
              <a:rPr lang="sk-SK" smtClean="0"/>
              <a:t>14.5.2018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746125"/>
            <a:ext cx="538321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D876F-7CEB-4606-9067-D1BB5C6A981D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Zdroj:</a:t>
            </a:r>
            <a:r>
              <a:rPr lang="sk-SK" baseline="0" dirty="0" smtClean="0"/>
              <a:t> Atlas krajiny </a:t>
            </a:r>
            <a:r>
              <a:rPr lang="sk-SK" baseline="0" smtClean="0"/>
              <a:t>Slovenskej republiky 2002.</a:t>
            </a: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D876F-7CEB-4606-9067-D1BB5C6A981D}" type="slidenum">
              <a:rPr lang="sk-SK" smtClean="0"/>
              <a:t>1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B9C4-5C51-446C-9023-713AFCF82EF3}" type="datetimeFigureOut">
              <a:rPr lang="sk-SK" smtClean="0"/>
              <a:pPr/>
              <a:t>14.5.2018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B948-9BEE-45EF-86B4-6F86C8FF07D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B9C4-5C51-446C-9023-713AFCF82EF3}" type="datetimeFigureOut">
              <a:rPr lang="sk-SK" smtClean="0"/>
              <a:pPr/>
              <a:t>14.5.2018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B948-9BEE-45EF-86B4-6F86C8FF07D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B9C4-5C51-446C-9023-713AFCF82EF3}" type="datetimeFigureOut">
              <a:rPr lang="sk-SK" smtClean="0"/>
              <a:pPr/>
              <a:t>14.5.2018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B948-9BEE-45EF-86B4-6F86C8FF07D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B9C4-5C51-446C-9023-713AFCF82EF3}" type="datetimeFigureOut">
              <a:rPr lang="sk-SK" smtClean="0"/>
              <a:pPr/>
              <a:t>14.5.2018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B948-9BEE-45EF-86B4-6F86C8FF07D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B9C4-5C51-446C-9023-713AFCF82EF3}" type="datetimeFigureOut">
              <a:rPr lang="sk-SK" smtClean="0"/>
              <a:pPr/>
              <a:t>14.5.2018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B948-9BEE-45EF-86B4-6F86C8FF07D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B9C4-5C51-446C-9023-713AFCF82EF3}" type="datetimeFigureOut">
              <a:rPr lang="sk-SK" smtClean="0"/>
              <a:pPr/>
              <a:t>14.5.2018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B948-9BEE-45EF-86B4-6F86C8FF07D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B9C4-5C51-446C-9023-713AFCF82EF3}" type="datetimeFigureOut">
              <a:rPr lang="sk-SK" smtClean="0"/>
              <a:pPr/>
              <a:t>14.5.2018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B948-9BEE-45EF-86B4-6F86C8FF07D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B9C4-5C51-446C-9023-713AFCF82EF3}" type="datetimeFigureOut">
              <a:rPr lang="sk-SK" smtClean="0"/>
              <a:pPr/>
              <a:t>14.5.2018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B948-9BEE-45EF-86B4-6F86C8FF07D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B9C4-5C51-446C-9023-713AFCF82EF3}" type="datetimeFigureOut">
              <a:rPr lang="sk-SK" smtClean="0"/>
              <a:pPr/>
              <a:t>14.5.2018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B948-9BEE-45EF-86B4-6F86C8FF07D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B9C4-5C51-446C-9023-713AFCF82EF3}" type="datetimeFigureOut">
              <a:rPr lang="sk-SK" smtClean="0"/>
              <a:pPr/>
              <a:t>14.5.2018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B948-9BEE-45EF-86B4-6F86C8FF07D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B9C4-5C51-446C-9023-713AFCF82EF3}" type="datetimeFigureOut">
              <a:rPr lang="sk-SK" smtClean="0"/>
              <a:pPr/>
              <a:t>14.5.2018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5B948-9BEE-45EF-86B4-6F86C8FF07D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2B9C4-5C51-446C-9023-713AFCF82EF3}" type="datetimeFigureOut">
              <a:rPr lang="sk-SK" smtClean="0"/>
              <a:pPr/>
              <a:t>14.5.2018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5B948-9BEE-45EF-86B4-6F86C8FF07D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56456" y="116632"/>
            <a:ext cx="4845496" cy="3196881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5004048" y="116632"/>
            <a:ext cx="4845496" cy="3196881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56456" y="3501008"/>
            <a:ext cx="4845496" cy="3196881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5004048" y="3501008"/>
            <a:ext cx="4845496" cy="3196881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</Words>
  <Application>Microsoft Office PowerPoint</Application>
  <PresentationFormat>A4 (210 x 297 mm)</PresentationFormat>
  <Paragraphs>2</Paragraphs>
  <Slides>1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Snímka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Marek</dc:creator>
  <cp:lastModifiedBy>Marek</cp:lastModifiedBy>
  <cp:revision>3</cp:revision>
  <dcterms:created xsi:type="dcterms:W3CDTF">2017-09-06T19:22:56Z</dcterms:created>
  <dcterms:modified xsi:type="dcterms:W3CDTF">2018-05-14T17:31:30Z</dcterms:modified>
</cp:coreProperties>
</file>