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0" r:id="rId1"/>
  </p:sldMasterIdLst>
  <p:sldIdLst>
    <p:sldId id="256" r:id="rId2"/>
    <p:sldId id="257" r:id="rId3"/>
    <p:sldId id="258" r:id="rId4"/>
    <p:sldId id="262" r:id="rId5"/>
    <p:sldId id="264" r:id="rId6"/>
    <p:sldId id="265" r:id="rId7"/>
    <p:sldId id="259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4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2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3789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270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72563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777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0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3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8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8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9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8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0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2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2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5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IsNWZUA8X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28788" y="-339959"/>
            <a:ext cx="8130830" cy="2668821"/>
          </a:xfrm>
        </p:spPr>
        <p:txBody>
          <a:bodyPr/>
          <a:lstStyle/>
          <a:p>
            <a: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ZIELONEJ ŁĄCE</a:t>
            </a:r>
            <a:endParaRPr lang="pl-PL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2157413"/>
            <a:ext cx="8138411" cy="34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2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circle/>
      </p:transition>
    </mc:Choice>
    <mc:Fallback xmlns="">
      <p:transition advClick="0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59" y="1518833"/>
            <a:ext cx="6199321" cy="4324027"/>
          </a:xfrm>
          <a:prstGeom prst="snip2DiagRect">
            <a:avLst>
              <a:gd name="adj1" fmla="val 31668"/>
              <a:gd name="adj2" fmla="val 2596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wady - wersja wokal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74224" y="1290431"/>
            <a:ext cx="609600" cy="6096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04433" y="670302"/>
            <a:ext cx="52539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accent1"/>
                </a:solidFill>
              </a:rPr>
              <a:t>Na zielonej łące – przypatrz się biedronce</a:t>
            </a:r>
            <a:r>
              <a:rPr lang="pl-PL" sz="24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pl-PL" sz="2400" dirty="0" smtClean="0">
                <a:solidFill>
                  <a:schemeClr val="accent1"/>
                </a:solidFill>
              </a:rPr>
              <a:t> </a:t>
            </a:r>
            <a:r>
              <a:rPr lang="pl-PL" sz="2400" dirty="0">
                <a:solidFill>
                  <a:schemeClr val="accent1"/>
                </a:solidFill>
              </a:rPr>
              <a:t>Lata sobie ona! Jak? O tak! </a:t>
            </a:r>
            <a:endParaRPr lang="pl-PL" sz="2400" dirty="0" smtClean="0">
              <a:solidFill>
                <a:schemeClr val="accent1"/>
              </a:solidFill>
            </a:endParaRPr>
          </a:p>
          <a:p>
            <a:endParaRPr lang="pl-PL" sz="2400" dirty="0" smtClean="0">
              <a:solidFill>
                <a:schemeClr val="accent1"/>
              </a:solidFill>
            </a:endParaRPr>
          </a:p>
          <a:p>
            <a:r>
              <a:rPr lang="pl-PL" sz="2400" dirty="0" smtClean="0">
                <a:solidFill>
                  <a:schemeClr val="accent1"/>
                </a:solidFill>
              </a:rPr>
              <a:t>Gdy </a:t>
            </a:r>
            <a:r>
              <a:rPr lang="pl-PL" sz="2400" dirty="0">
                <a:solidFill>
                  <a:schemeClr val="accent1"/>
                </a:solidFill>
              </a:rPr>
              <a:t>bawisz się piłką – przypatrz się motylkom</a:t>
            </a:r>
            <a:r>
              <a:rPr lang="pl-PL" sz="24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pl-PL" sz="2400" dirty="0" smtClean="0">
                <a:solidFill>
                  <a:schemeClr val="accent1"/>
                </a:solidFill>
              </a:rPr>
              <a:t> </a:t>
            </a:r>
            <a:r>
              <a:rPr lang="pl-PL" sz="2400" dirty="0">
                <a:solidFill>
                  <a:schemeClr val="accent1"/>
                </a:solidFill>
              </a:rPr>
              <a:t>Machają skrzydłami! Jak? O tak! </a:t>
            </a:r>
            <a:endParaRPr lang="pl-PL" sz="2400" dirty="0" smtClean="0">
              <a:solidFill>
                <a:schemeClr val="accent1"/>
              </a:solidFill>
            </a:endParaRPr>
          </a:p>
          <a:p>
            <a:endParaRPr lang="pl-PL" sz="2400" dirty="0" smtClean="0">
              <a:solidFill>
                <a:schemeClr val="accent1"/>
              </a:solidFill>
            </a:endParaRPr>
          </a:p>
          <a:p>
            <a:r>
              <a:rPr lang="pl-PL" sz="2400" dirty="0" smtClean="0">
                <a:solidFill>
                  <a:schemeClr val="accent1"/>
                </a:solidFill>
              </a:rPr>
              <a:t>Na </a:t>
            </a:r>
            <a:r>
              <a:rPr lang="pl-PL" sz="2400" dirty="0">
                <a:solidFill>
                  <a:schemeClr val="accent1"/>
                </a:solidFill>
              </a:rPr>
              <a:t>letniej wycieczce – przypatrz się mróweczce</a:t>
            </a:r>
            <a:r>
              <a:rPr lang="pl-PL" sz="24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pl-PL" sz="2400" dirty="0" smtClean="0">
                <a:solidFill>
                  <a:schemeClr val="accent1"/>
                </a:solidFill>
              </a:rPr>
              <a:t> </a:t>
            </a:r>
            <a:r>
              <a:rPr lang="pl-PL" sz="2400" dirty="0">
                <a:solidFill>
                  <a:schemeClr val="accent1"/>
                </a:solidFill>
              </a:rPr>
              <a:t>Tupie ona, tupie! Jak? O tak! </a:t>
            </a:r>
            <a:endParaRPr lang="pl-PL" sz="2400" dirty="0" smtClean="0">
              <a:solidFill>
                <a:schemeClr val="accent1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19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0"/>
    </mc:Choice>
    <mc:Fallback xmlns="">
      <p:transition spd="slow" advClick="0" advTm="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28588"/>
            <a:ext cx="10072687" cy="64293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039" y="5245574"/>
            <a:ext cx="2100263" cy="139763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343" y="2831173"/>
            <a:ext cx="1885950" cy="24288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5" y="4238979"/>
            <a:ext cx="4268938" cy="24894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18" y="545484"/>
            <a:ext cx="2790825" cy="16383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37" y="240373"/>
            <a:ext cx="1762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01601 0.09908 L 0.03099 -4.81481E-6 L 0.047 0.09908 L 0.06302 -4.81481E-6 L 0.07799 0.09908 L 0.09401 -4.81481E-6 L 0.10898 0.09908 L 0.125 -4.81481E-6 L 0.14101 0.09908 L 0.15599 -4.81481E-6 L 0.172 0.09908 L 0.18698 -4.81481E-6 L 0.20299 0.09908 L 0.21901 -4.81481E-6 L 0.23398 0.09908 L 0.25 -4.81481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25 2.9629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C -0.00104 0.025 0.06003 0.04699 0.13698 0.04792 C 0.19805 0.05 0.24805 0.03797 0.24896 0.02292 C 0.24896 0.0081 0.2 -0.00602 0.13802 -0.00694 C 0.10703 -0.00694 0.07904 -0.00509 0.05898 -2.59259E-6 C 0.02995 0.00695 0.01302 0.01806 0.01302 0.03102 C 0.01302 0.03797 0.01797 0.04491 0.02695 0.05093 C 0.04805 0.06389 0.08906 0.07292 0.13594 0.07408 C 0.19102 0.07593 0.23594 0.06505 0.23594 0.05209 C 0.23698 0.03797 0.19206 0.02593 0.13698 0.02408 C 0.10898 0.02408 0.08398 0.02593 0.06497 0.0301 C 0.03997 0.03704 0.02396 0.04792 0.02396 0.05903 C 0.02396 0.06505 0.02904 0.07107 0.03698 0.07709 C 0.05599 0.08797 0.09206 0.09699 0.13503 0.09792 C 0.18503 0.09908 0.225 0.08889 0.225 0.07709 C 0.22604 0.06505 0.18594 0.05394 0.13594 0.05301 C 0.11094 0.05209 0.08802 0.05394 0.07096 0.0581 C 0.04805 0.06389 0.03503 0.07292 0.03503 0.08403 C 0.03503 0.08889 0.03906 0.09491 0.04596 0.1 C 0.06302 0.10996 0.09596 0.11806 0.13398 0.11898 C 0.17904 0.11898 0.21497 0.11111 0.21497 0.1 C 0.21497 0.08889 0.17995 0.07894 0.13503 0.07801 C 0.11302 0.07801 0.09206 0.0801 0.07695 0.0831 C 0.05599 0.08797 0.04401 0.09699 0.04297 0.10602 C 0.04297 0.11111 0.04805 0.11597 0.05404 0.11991 C 0.06901 0.1301 0.09896 0.13704 0.13294 0.13704 C 0.17305 0.13797 0.20599 0.13102 0.20599 0.12107 C 0.20703 0.11111 0.17396 0.10209 0.13398 0.10093 C 0.11406 0.10093 0.09505 0.10209 0.08203 0.10602 C 0.06302 0.10996 0.05195 0.11806 0.05195 0.12593 C 0.05195 0.13102 0.05495 0.13496 0.06094 0.13889 C 0.075 0.14792 0.10104 0.15394 0.13203 0.1551 C 0.16901 0.1551 0.19805 0.14908 0.19805 0.14005 C 0.19896 0.13102 0.17005 0.12292 0.13294 0.12199 C 0.11497 0.12199 0.09896 0.12292 0.08698 0.12593 C 0.07005 0.1301 0.06003 0.13704 0.06003 0.14491 C 0.06003 0.14908 0.06302 0.15209 0.06797 0.15602 C 0.07995 0.16389 0.10404 0.16898 0.13203 0.16991 C 0.16497 0.17107 0.19102 0.16505 0.19102 0.15602 C 0.19102 0.14908 0.16602 0.14097 0.13294 0.14097 C 0.11602 0.14005 0.10104 0.1419 0.08997 0.14398 C 0.075 0.14792 0.06602 0.15394 0.06602 0.16111 C 0.06602 0.16505 0.06901 0.16806 0.07396 0.17107 C 0.08503 0.17801 0.10703 0.1831 0.13099 0.18403 C 0.16094 0.18496 0.18503 0.17894 0.18503 0.17199 C 0.18503 0.16389 0.16094 0.1581 0.13203 0.15695 C 0.11797 0.15695 0.10404 0.1581 0.09401 0.16111 C 0.07995 0.16389 0.07201 0.16898 0.07201 0.17593 C 0.07201 0.17894 0.075 0.18195 0.07904 0.18496 C 0.08906 0.19097 0.10794 0.19607 0.13099 0.19607 C 0.15703 0.19699 0.17904 0.1919 0.17904 0.18496 C 0.17904 0.17894 0.15794 0.17292 0.13099 0.17292 C 0.11901 0.17199 0.10599 0.17292 0.09701 0.175 C 0.08503 0.17894 0.07799 0.18403 0.07799 0.18889 C 0.07799 0.1919 0.07995 0.19491 0.08398 0.19699 C 0.09297 0.20301 0.11003 0.20695 0.13099 0.2081 C 0.15495 0.2081 0.17396 0.20301 0.17396 0.19792 C 0.17396 0.1919 0.15495 0.18611 0.13099 0.18611 C 0.11901 0.18611 0.10794 0.18704 0.10104 0.18889 C 0.08906 0.19097 0.08294 0.19607 0.08294 0.20093 C 0.08294 0.20301 0.08503 0.20602 0.08802 0.2081 C 0.09596 0.21389 0.11198 0.2169 0.12995 0.21806 C 0.15195 0.21806 0.16901 0.21389 0.16901 0.20903 C 0.16901 0.20301 0.15195 0.19908 0.13099 0.19792 C 0.12005 0.19792 0.11003 0.19908 0.10299 0.20093 C 0.09297 0.20301 0.08698 0.20695 0.08698 0.21204 C 0.08698 0.21389 0.08906 0.21597 0.09206 0.21806 " pathEditMode="relative" rAng="0" ptsTypes="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C 0.02995 -0.03796 0.075 -0.06203 0.125 -0.06203 C 0.175 -0.06203 0.22005 -0.03796 0.25 -4.07407E-6 C 0.22005 0.03797 0.175 0.06204 0.125 0.06204 C 0.075 0.06204 0.02995 0.03797 -1.875E-6 -4.07407E-6 Z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4976" y="1230655"/>
            <a:ext cx="1270862" cy="754251"/>
          </a:xfrm>
        </p:spPr>
        <p:txBody>
          <a:bodyPr/>
          <a:lstStyle/>
          <a:p>
            <a:r>
              <a:rPr lang="pl-PL" dirty="0" smtClean="0"/>
              <a:t>MAK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28" y="2117742"/>
            <a:ext cx="4293030" cy="42930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0" y="499089"/>
            <a:ext cx="3332135" cy="22173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570" y="750781"/>
            <a:ext cx="2953910" cy="19656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3" y="3721816"/>
            <a:ext cx="2712204" cy="22710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224" y="3843580"/>
            <a:ext cx="3042659" cy="2024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pole tekstowe 9"/>
          <p:cNvSpPr txBox="1"/>
          <p:nvPr/>
        </p:nvSpPr>
        <p:spPr>
          <a:xfrm>
            <a:off x="8334213" y="292259"/>
            <a:ext cx="172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1"/>
                </a:solidFill>
              </a:rPr>
              <a:t>MLECZ</a:t>
            </a: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911526" y="3260151"/>
            <a:ext cx="1565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1"/>
                </a:solidFill>
              </a:rPr>
              <a:t>JASKIER</a:t>
            </a: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483244" y="750781"/>
            <a:ext cx="191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1"/>
                </a:solidFill>
              </a:rPr>
              <a:t>KONICZYNA</a:t>
            </a: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394847" y="3260151"/>
            <a:ext cx="198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1"/>
                </a:solidFill>
              </a:rPr>
              <a:t>STOKROTKA</a:t>
            </a:r>
            <a:endParaRPr lang="pl-PL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3987" y="963767"/>
            <a:ext cx="4773478" cy="5468029"/>
          </a:xfrm>
        </p:spPr>
        <p:txBody>
          <a:bodyPr>
            <a:normAutofit/>
          </a:bodyPr>
          <a:lstStyle/>
          <a:p>
            <a:r>
              <a:rPr lang="pl-PL" dirty="0" smtClean="0"/>
              <a:t>- Żaba składa pod wodą jajeczka, które nazywamy skrzekiem </a:t>
            </a:r>
            <a:br>
              <a:rPr lang="pl-PL" dirty="0" smtClean="0"/>
            </a:br>
            <a:r>
              <a:rPr lang="pl-PL" dirty="0" smtClean="0"/>
              <a:t>( skrzek przypomina galaretę)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- Po jakimś czasie wylęgają się kijanki przypominające rybę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- </a:t>
            </a:r>
            <a:r>
              <a:rPr lang="pl-PL" dirty="0"/>
              <a:t>Kijanki szybko się rozwijają i po pewnym czasie zanikają cechy przypominające </a:t>
            </a:r>
            <a:r>
              <a:rPr lang="pl-PL" dirty="0" smtClean="0"/>
              <a:t>rybę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- zanika również ogon 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78" y="0"/>
            <a:ext cx="7681993" cy="6731695"/>
          </a:xfrm>
        </p:spPr>
      </p:pic>
    </p:spTree>
    <p:extLst>
      <p:ext uri="{BB962C8B-B14F-4D97-AF65-F5344CB8AC3E}">
        <p14:creationId xmlns:p14="http://schemas.microsoft.com/office/powerpoint/2010/main" val="27364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wipe/>
      </p:transition>
    </mc:Choice>
    <mc:Fallback xmlns="">
      <p:transition advClick="0" advTm="1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08710" y="439119"/>
            <a:ext cx="8596668" cy="1320800"/>
          </a:xfrm>
        </p:spPr>
        <p:txBody>
          <a:bodyPr/>
          <a:lstStyle/>
          <a:p>
            <a:r>
              <a:rPr lang="pl-PL" dirty="0" smtClean="0"/>
              <a:t>Podziel nazwy zwierząt na sylaby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54" y="1311899"/>
            <a:ext cx="9072523" cy="53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wipe/>
      </p:transition>
    </mc:Choice>
    <mc:Fallback xmlns="">
      <p:transition advClick="0" advTm="1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IsNWZUA8X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3038" y="1128713"/>
            <a:ext cx="9001124" cy="534530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557588" y="485775"/>
            <a:ext cx="428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1"/>
                </a:solidFill>
              </a:rPr>
              <a:t>ZAGADKI DLA BYSTRZAKA </a:t>
            </a:r>
            <a:endParaRPr lang="pl-PL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7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200000">
        <p:wipe/>
      </p:transition>
    </mc:Choice>
    <mc:Fallback xmlns="">
      <p:transition spd="slow" advClick="0" advTm="20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73659" y="1570494"/>
            <a:ext cx="6932333" cy="1320800"/>
          </a:xfrm>
        </p:spPr>
        <p:txBody>
          <a:bodyPr>
            <a:noAutofit/>
          </a:bodyPr>
          <a:lstStyle/>
          <a:p>
            <a:r>
              <a:rPr lang="pl-PL" sz="4800" dirty="0" smtClean="0"/>
              <a:t>DZIĘKUJEMY ZA UWAGĘ </a:t>
            </a:r>
            <a:endParaRPr lang="pl-PL" sz="4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559" y="3424447"/>
            <a:ext cx="3895441" cy="343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382</TotalTime>
  <Words>84</Words>
  <Application>Microsoft Office PowerPoint</Application>
  <PresentationFormat>Panoramiczny</PresentationFormat>
  <Paragraphs>18</Paragraphs>
  <Slides>8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Faseta</vt:lpstr>
      <vt:lpstr>NA ZIELONEJ ŁĄCE</vt:lpstr>
      <vt:lpstr>Prezentacja programu PowerPoint</vt:lpstr>
      <vt:lpstr>Prezentacja programu PowerPoint</vt:lpstr>
      <vt:lpstr>MAK</vt:lpstr>
      <vt:lpstr>- Żaba składa pod wodą jajeczka, które nazywamy skrzekiem  ( skrzek przypomina galaretę)   - Po jakimś czasie wylęgają się kijanki przypominające rybę  - Kijanki szybko się rozwijają i po pewnym czasie zanikają cechy przypominające rybę  - zanika również ogon       </vt:lpstr>
      <vt:lpstr>Podziel nazwy zwierząt na sylaby</vt:lpstr>
      <vt:lpstr>Prezentacja programu PowerPoint</vt:lpstr>
      <vt:lpstr>DZIĘKUJEMY ZA UWAGĘ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ŁĄCE</dc:title>
  <dc:creator>Sylwia</dc:creator>
  <cp:lastModifiedBy>Maria Struzik</cp:lastModifiedBy>
  <cp:revision>24</cp:revision>
  <dcterms:created xsi:type="dcterms:W3CDTF">2020-05-06T15:11:06Z</dcterms:created>
  <dcterms:modified xsi:type="dcterms:W3CDTF">2020-05-07T20:49:07Z</dcterms:modified>
</cp:coreProperties>
</file>