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9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500">
              <a:srgbClr val="C0D4A3"/>
            </a:gs>
            <a:gs pos="59594">
              <a:srgbClr val="82A95D"/>
            </a:gs>
            <a:gs pos="54600">
              <a:srgbClr val="90B166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A7BC09-03D0-4493-88AA-B2B5CCEFF69C}" type="datetimeFigureOut">
              <a:rPr lang="de-DE" smtClean="0"/>
              <a:pPr/>
              <a:t>19.04.2020</a:t>
            </a:fld>
            <a:endParaRPr lang="de-DE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B65628-26F8-4464-9686-286FA6F591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mv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Natur: die Tiere 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t2.gstatic.com/images?q=tbn:ANd9GcRwYofjTNXtXyd9vA0fGgUX-z-2EO51T61Kq2Blpp3XIFJ4pB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2" y="1633735"/>
            <a:ext cx="1743075" cy="26193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AutoShape 4" descr="data:image/jpeg;base64,/9j/4AAQSkZJRgABAQAAAQABAAD/2wCEAAkGBhQSERUUExQWFRUWGB8aFxgYGR0fHhoZHRwaHBwcHSIgHycfGhwjIB4eHy8gIycpLSwsFx4xNTAqNSYrLCkBCQoKDgwOGg8PGiwkHyQsLCwsLCwsLCwsLCwsLCwsLCwpLCwsLCwsLCwsLCwsLCwsLCwsLCwsLCwsLCwsLCwsLP/AABEIAMIBAwMBIgACEQEDEQH/xAAcAAACAgMBAQAAAAAAAAAAAAAFBgMEAAIHAQj/xABBEAACAQIEBAQDBQYFAwQDAAABAhEDIQAEEjEFIkFRBhNhcTKBkQcjQqGxFFJiwdHwM3KC4fEVFpIkQ6KyJVPS/8QAGQEAAwEBAQAAAAAAAAAAAAAAAQIDAAQF/8QAKxEAAgIBBAEDAgYDAAAAAAAAAAECESEDEjFBUSIycQRhEzOBscHwFEKR/9oADAMBAAIRAxEAPwDseQ4gjqTcQTq1CIPUdrYuAg7flhTqcVoqkpTIeRACDuAQAN4H54v5vPCQShWoE2uPi7RuJEX+mHaMHXcAEkgAdTthe4r4lAOhDBfZ9VgBuew2N5wvV+M1GpmmxYliN2sIjUPUYX8tULurOLT1JjSLRHQbYTsx0X/rIWmgeSrg84/W07Wj/bGZSvS8xkKk6UADkEgqe5NvScBuFcdSuzUKyqFA5IkADYAdSfbtglR4rRLspEiAAxPT1Pp0w6YQb4nWnRKBORlSyoJ1E9/QCTf0xPluJO1AizExKmxI9cUOI8QDaRJeJ0kd56k3P+2I8pl6gLEkgJdWixbtjK3kFDfwHK6aak6iYO5mAegwVwucIzVWrpJYrcxABEDecH6dTlkz87Y0l2DgkxmFqtxOsQ8dWAXoxG49vpjenxojclTbVqEgnuPSMbYzWHkohZgRO+N5xXp55Gi8dRP642qzeLEbH9cKYnxmA48UUQSCxhTEwbn6bYylnDWmrReQvLo733369MY1hHMZkKQOrbY3qP0Bv+nr/fbC3x2s7ZdmDHVTOqw0kXg+8Cb4l8MGZq1GJeoAY7Kbj++2I7pb3EwdqOFX2thfzXEGDQJifngxn6GtR3B1L7jf8jgHxSmVdgPYf1xzfVbkk1wLN0RrWU1FZttp9+s7zODFNnU76h67j574WAIHXBvIZ6VBb2nHLo62aZFMKrV7AfXFqixIuIwPo0wxsRgkBj09Nt5LRPcCOM54o6KrRYk/oPfrgvhT4vW11GMx0Hoo6+5vHvif1M9sMcsGo6QzZPMa0DRE/n6+xxMRgV4fqAoQvwrA36/3GCLkgzbTBnvPSPz/ACxXRk5wTYyeLNiYgQT/AC98bY0YmLfn2xEtZtRDBQOhm/0xUNljHjLNjfEGdzQRCS2npqPQnbfGDMbfFETMb/TGA2T4zFF88wNtHzYg/SMZhtjBuRyccTZXAcWmSF/ePr2j6YJ8S8QearKOVJE6dytxE7gGdp/LC2a+po1AAKTcm+Jsu4Qrq1TuABIPecJbooF6NIvdQyJeSdyN4F9ibCMQ8QzildBUACeQWv8Avd5t+eK2Wz1RnVQ7MJ5bG1pMD3x5xGqxYF3DQIJYAH2AG3S3pgGMFc7r1IiD37zghS4wyU2pFtIudUjtcW3nbFWjl6aqF0gAwZc7+3QYjzWW0ktCntp+cYxjb9pddDSWY99iO3bE78QdqzeZOkXhT12xTy9ZmYFiReIA/QYtVKqJULnUVmyxBbuTh0Gh34NnHRgCurUBpCbL31euDpzAqBlB06RvYxvHp0xzLOcQYE+W8IdgNh6Hvhg4dxtqqc6hECBfcjrHUzhrsRp2FshnS1RtTa0S4IHNO0QN8WEomu3OhCidE9CO4xW4dmzSyzGAWBJBgdTvgLV8U1GUioQhJnWu+20YDnRtpfzWeUeZlwVYuDzSTHcT/LA3iPHKn7OlLSCymNQJNo2PY/0xUNVGRRBBPW4v/P3xAuV6ksQpBMfzxO/IaR5RzKvTKkaX1W7e+LOT4jUQkXVhyiBuPcYizNTzCdKqBMgdvni5w4SZqQxVZBUyCOx9cFySVszQXqkJTCsfiGkE7x+I372H17Yr5TjD6jzbWBtbvGK3EG1sp1bDp+E/u/L+uIKFcqLLq7mfzxHQcZK7yKs8B+lxALUpQ5aSZHYHqfWcScTqB6rCCCov6iBBHf8A2wCSgwqDRMn07HbB3jyxzyABA/1f8YOpCM3tl3/AWrwDmWbYscKyhcMB064p0a7/AIU1+wJj+uCmToV51lNLmx1EBIPoDM/LHJH6LbK5sktLOQ1kVprKqwLDe9/p0GLWrC1QyyUW8xnLMogqm1+5/wCMTrxdWcHzCES8AWN4mdiot9Rjq3pYjn4LVXAda4t9cUxwikLldR6zeflioeNLTEDzKh3uO/yH0jEdTP1KrJoshaG2JHv+mKbbzRqCtKgiDlAWYsLe1u+NV0sQQTym0kxO3z3jGjVw3KoIIkBitgYN/UYgzecTLAFvxmDe0wTN7LP88USFom4nxJaKy0knYd8DuBmoajmosjVKvF9hAg7CO2JxUWvRpVdYKk6wVGq82CmOm214xHmOO0oqX1LpmVkyNiLSRHUkWwU1RqtkfFeK66q0aRVnBlh+7BvNwDaeU7+mDFBQVUqIBv2iRO2Oe8BcCa1KmzuHlqjNyincETOokg+u3pjoVGsAglhYQel49b4WwljGYDjxZlBb9opiLXMYzAMc2bJ02lBTuky3U72MfyxRq1iQqKraRNgO+999sFGrLGtp2MnoSZ+p2/THqZ0gA2CiBPW/f1xvkqoAnPUDl3JUkpbTNiveI3wNGZcOxBiZguN17nDSESpOsifURY/1x5muC0yi7kbQDY/PCtpP5A41gCcPzwcBWupMD0tc4JV6QdNKDlLXbaYH5DEmU8PZajOsOWPr8H8sXRkqUBNTct7np/TBugVLwD6GXFMWILAyxjp0+uLKUpksq3Um57dcXKWVQ1CUIgxM3JP8h2HpifLcGJ1ONL956+g9MBakX2Ldcg3KZJYJ7Gw/CZuYwUbK21Ej0GKOYy8iJE9h0P8APHhyrqQCyiR16e/bCOU14EbkslgU6oU6Y0Ecw7ziOlBs2iJAEibnFrh+ZMAEx/dsb8Qywc6oiCJ7E98J+KqzgXf5LFfKU4RGLcq2Atb9fniKnXXmCldOxWOnz6Y8/YyDrYkN8Intjepw8fGxm2/thd6u2wJq8sscKr03bywiQRZgLT2ONqWVBJ1EU43J6HsP1+mAfD6ZOYGgyBzGCbHp7k/pOGYcPRypLtyzrSIJY7knp/d8T1Gr2X+//BmukCqmT5tNOXnaBi0vhliAalTy47b/AE2/PF9uIBaZNJQo2UR8RgtHc2BPyOKeeRagVmdQ3Xn+AzEHpM29DiGhoy07ce/7/bYkNNrgtVK1NGDUwXeCNbHoILRFhiymZaL0hvIPxXMSe4t19PbATM56jltCsWILMrGJIOlunY6TcdFOK3EfECMFQuaSoAxO5IOpYIG0ncdNMdVx06cJKTc3nro6oaT7GT/qpJkVEKCfh3PpH99O+KubziNGpzK8xVWnV8Q0x0hhPyOFbh3EwalZdOnymLDUR8RiVk9fN083QDEmYphagJ0hhBZr6dOqSLdXQuxPdkvi9LsstNdByrmk1krBKAs6DqjTA9QSZEzAjvinQrhalFQVIVWRgbAb6hawUOsEnrpHfA7LIozBzDtoStpShTCmSdZ0T2kIGA/iiwWcacZziqalNBqLJpWku7NUYgFouATqaBeAxtqBw99BpBbLcYVtCtV0qecPsSdZBGr8TMy7AWHtJlHFKdT4GkFiFtAOggkC9zEEE25hPWBGTSoxUVVWoqq6Kw+EmQG23t93C/EdSE3YYr8QzTmqjJSFwAlJjpKqoLvVYRyypAk7eZ1MaSmahkTiJVl1bsDCXMGAbdIAAE3lmt1OPGrirTFJxqtPPI7QBaLTE9h1nAfKcRbMVagLENSYRCwLKWF2MJqJQ36InWIvNUp2WWDQJk6gFOqSdIgzDbyCBcjq24XaWcuE8tqFOrSKltWheYxaQB+EFuv85OBh4dL2JQ3ECx0nfbdD+eJcrk4qgijCuC/xRexJbuANICzaLgWi3VyxbUqqQ4MSqhT0NzMG29j03tJWWJKAvVa9NE0IpUKRpLHe9yOxxbq8Tdp1GYQEVdmjVYCIBPS+IeOZOoAD5ZYNNzay3mNxA6kD2ExgTnkcqIAqDtq29gPTpgNUTao6FleFZZ0VmVNRHNylb9ZHQ4zArJZzK+WmpqhbSJLglp6zbv8AlGMwVJ+QAqnlCzBOnfopN7yAAcWOH5CiZDupCm5MCQD+mNczw7RU++CVLSWcgxciwYwPeP6YF5tSxZA0iYCyOUSIAMRfeMQjp/h4i+WWjp1wwpmKwNQkorqWiQbCe0DYbXPTEzMhA2EWA7ekfniL/pYmKCQwAsWMD0IEsxwPqJXpEGrT8sXlkljG3MD+c4ZwbaaZpRbayHG4KQisXWGF+4G4xURRczHSfT0xFl8xTbQzOaoIM6IAWOm8mfbpgnxDhdKrRVVASQG5mjSO563/AEws9z4A7Bw0zIho36x7xgtQrqqTAIPRdsCaPCly5YUtTzdzqt8ibYs5GuRUDadKkxN4B9e2E1NOcvaw6kVOOHkstlhvSkX+GN/niVstddSgM0A9j74JNw4MzFGIPbUCP64HZvIVDo1rLA2W5F+pxNTdKN5+CLjKkmWaeXRSQQJm57DvifOZFfK1q2rTebXH+2BGSzRp1/LrGZBHwkgEXv8ALBhKygnSpIIg9FI9r/2cTnKpeok4eQJmqmmosmTA9sXqNA1h8Q0j4iP098YOC02qB1crpIDqbjvafpglmhPLTZVUb3FmP5zF8SnPYtv+3Jo6dLINoinlxqAhAwXUTAM2JJ/DflB29RM4G5vPa6DeU5apVVlaQLEAEoex/CBuCeouS2er0GQ0yS4jSygWg23MY57wmnpNYVjU1CAWmAYJQa2ElCBEPBAidlIbp04L3PL8nTpxT5C3Ecw1TLVFr9BYIbgOv3RXodR5ACJEsPTAnJ5hqH3j/e5d4aox+I1SabMhvuploMfin1r8a4kDyVFTmCq07o9LUsMBzKjzuCQLaTy6V3FcLl/NOaVKp/AVBDq3JNQbM8M/PBMKL3x12iu0vmoCtGo9P4qqGidcbFSit00qGZdW0FSRe+3GaFAvTkqWqHQ7hoMjlYVFawMqCGEbHfTOBPF6T0KVJmdK6USaGkEDdW0MNyytJcN3UjrivS8QUwrgUwrikAFIMISoVqaDcmZeWN9JB+NgQNYfegEUOYGmTVRpH+JpqKxPUtEBF/8A6iLg2dBQVa5by6UUaUGSqk/Ex6lBqibko3bArgtVKtWka8vELToKGLVCR1JMblpLMJCWgADHqZ+kK8A6wAWVbKklSDvtILabEloMANgP7mstZLLVa5RsxVFPSVZCxgS7BQ3yphmHe0WGLeQyOX1PVDMTSSapLMFk6VfaS5sDBIEsBcAgg861QLSNSqhUtaYZ4bSC+kTpBVQAX3EQDBI24f4haAXqa4pslNXGwPXlBiCBt+7vcnCvAyyMHhzi7l2qqzjLrAR6iqlNQJBCAkljFgq3M3KgkC2vFKGYaoZViqRUfWFRmAAFM1SFhB+6liWJk9QVfxDS8paNR/MYU4Xy0hoIHKCGZ2CwbsfiZmMkLGZzxLl8tTp+Tl6VOsBpphqkldhrYJqKAdmqBjLGOZp3HBg9nK+YaopVqdIM33cgEVJCamANxTUAtJ5nPa2N+EcKIpVKbBncnUGP3nmHuABpMEECJRdZlibqB4ZxDMotXX5LM6swfMCHFNpAeoIZzqHwUuYmdoibuUyLtlkphmpszAl6rnWQPh8qkDKie8R1J/CwoZoVK/mOrsabEqi0wJRQbhQynSWiSZmL2FsTpxBzViTrUGAhgGYsS17iCW5ioYbk2DZgtlvLZqkqX0qhqq2uRfWwIAUASVUMAYLOdsGaectrZGY6SoihUcEMZAQ2JGx18ovsIs1G+5e4Zm2DFXn4iVYiE+WppYEyJI7xhYzWRdKx8wCmNRKG2mBJ/nGDHCs+zppWQDTgLbl3m/4TM8s2AvBxQ49TZwsLVdrC/wAKqI+EflO35EssqiWpHs2zHieqGIRxpG3Idu974zC5VXMgwuhlFgQRcfKRjMNRGjM3xesyMgdalyC1RmTSbRGuDNyTEi2CGRzWYeiV0U2WR94SeZp+HU0SJMW64F8S4DR8k1RS8xgoOxLPJMtt8NidVtrE7YGZfiVPLsivQKMvMF5oEkHVpbcnvhL6Z2KP3GfNcOzdOoDUBQyGBXmgAjlB2sBEYv5/LVHK1HY1NSnSfM5NPUEmyn0i+GujUTN0AptqAII6HofX+eELxB4YzKHU6vWQC6q0oDMbSD/yMK1tAsumSJSpI4XLuJEEoiFxcydZWEEepti4lWszO1Uo0m4ptIIGwiegA+mFThtMrWQLRcFbhWMq3U6ZsG6wL4dP2ZqiPmQ1WkuzBTKn+IqOZLWm/rgfcO1LkvPnk8lXMsCJYkQPaDeR374XMx4gqNOiYHQj4R6naT64s8KrBab+UorKCWI1BojdgTf00kdtoxfylVK6FgupRcpqj/4xfBavg0WovJU8P8RqMlWrJKqAqKu2tmF7dBEn0wwZ7itcZV8zSfVopk+WU1EuIGm1wp3kHr6YENxzKrBV3VSLhQ7KR0/CBb+eJeHFq1OMrXRJeWjzQwHSDG/pEYi4qVp0zSzmjzhWebNmlXOlWqgL5cwFMmSPxE9/bByvmwgApp5rTaSRtYmBYAX3OLGSylUoFZ0aqovU09eh23+mI+J8fp0WFJ3D1tMto5YgTe5ie2+E1NKKp9L9iEkrtgrOcecOwRUUA8w0zJAg7zttitw9GqBrpqYk87RJPQAEEm/Q+nXAt67SzRIJJ9JPTFmpliWV1ZqZU/CxlWIIIMLuB2a4P1x42jKUtX8SfF9s54O5W3gt8Nz60iRWpvUcMVFtgNyV/OT0xU8X8MEmqgKFgZA7EbEbHYfT2OC3Bs1VaqQS7Ig+MgAMSDZQCTAtvG+J+M0A4095nHupJq/J2Q5tHK3o6Ko84Fzvcm4i6yLzAsfS4tOB+ez1N2Sm5U0lbSKiqA6JqJ/1CGJjuLYc/E3CZWQLiAI76jH8hhW41wUBiIltJY+hm0/pg5srigfl1qKzU6boQFLsLaToBcG/4oBMCCCxi84kStRYJrii6i7nUQTqZ9UKCWa/lgbQo2kkRDh5CREkfiP5en16X2nE2RRjKN5Z82xqSGYXFxplgYtB7m1rG6FqyVs9VmnSXNqEYAkkaQsh9yoYyPMYGCfiiTstpPDy01qnzFdqaanNPRoVZHxtqJLmxCEA3sGNsQ0aVKm5SWYA8zhoJYT1KtpABid72mBiwnEMt5itUqtUZRGldYQeg0gWmOaOmwwykK4ljK1Vr0VCoUpgjUGqLTNSpDBqkspJUKSASAFkQCTGKOYUooVxSy1JNel9BdnI+FQ4WakbSYAEmMXK/izS/wDjKFI0qDSJCj+AMCE9wZ3JJxlRcz5aGjor0y3wsghm6DUArE+mqZFu2DRrI8p4f1UtdSs1FHEhVpIhqKN2Otw7jtKkt0GCeV4tlqeiomX8imqgM5pJ5jPqA5RolmgSSBy6j2GFPOOajsa4oqzGSDrLgkkk3YNMk/G2DS8BpvRU0KjJWEDbX6QNPMs/w+YST0wvLpsbrCGtcy7Uaz5lV8hzKitTHmAEDSSBIJuCFhmJMkDATMcEqPRFDKqiUL1qtRwZNiJZwFXuoRTpF5e5ABcLymcFTWK1WjHKtRiW3aIW4c6jMKqmdLH8JOHLJ8LcCauYes4mQ6VWV2AtyVVZD2ZgV0yMMm06BhgzI8fp5amadCn59RgkAiUZuumBcLAAIPeC0DDFl8hXq6TmuSowlqdM1G0rP45JJJvaQB64F5Cl+31XD+SiU0A+5AkhTYM4LAKCAY0xYWxfr5oqrUhTYKnIKlPTU5oiDcL6k6Rv9DXRiajnfNzLJRrIFpDmULTOlRY+WsuSTsSAN/ngxks4lYMQdQaxlRygA7bTtsvra2EiulCopC0h5ijmNN1kmwuERxJ7EsB6E4YeFeaKOlml9I0IyubdyW0gkCwEQCBfDLkzWDyr4epgn79k/hBa30sPbGYMpkBUAeAdQBJOqZi8w+Mw+37nPsOS5viYRmYuWDXMsQ1xEAi8RYdIERhi4HmKDUnTMq7UjGnzacshIkMh1E6SLkBRNj1wSPgqjk4qNUYiCCtRAeWL9AbdLT064JV/Bq1kWqxbnhgLIBJtqlotubE4lGLSydM5JukDfAWfFGpo/aFrUAdKvcFT0VgQPlGL6+JM0uZqValN6VBjpUNBp6ALFiCQrECb6d4vgb4k8L5RXTVVzDMLrSooXkj+IAbepMY1y+ZqsbZBnI2eufMYfIsqr8saxNrZdzNWhmaoNAGmEOtaxDaC/QARqCm4J22icXcxxV8vUckUXSrY0lq6wykQbBC17/h64hr+JTSZaTK4r1BKUaKKHMyJ5dULY8xPQ4HeIcpmVX75ayq9y5zJCU77EE8xP+U4VrtDW+GwfxE08uknLmidWlWmKgHxSAOYqBaTGLfD86CyVdVQCwMwGO8mNUAbCYnF5+GUWylMrSbla7+UtRib8xDxI9bRAwPzuTUPTAq06uuRpWk9N0FiZUMygHqSAN74XUumlyZcjD+3OqL5NPLIWbmLRYdWuSSSdgPnjbJ8Wd2anXrkBTp0j/EqHsqLPlr2m5GPOG11OvlRkU20lTqAFyYJj2wmeL8zSpVqfkF8uhbzKhao2p52RFDSFF5PKL2JjHF9Nryl6Zcrsdo6OvE/LpMlKm9Nid2WZ7nl1EQO/bCqlfLiozUqLVK7TrcszBZ7CLk+v0wu5Pxi7uVVGrQI0NzKB3bmCn2iPfB7L8WzxmAlAH8NJAhYi1wBqJ6fLHW7mqlwxXBcIvPkKhU1GRwBsWUjsBYxGLNGnN7c3T3xX/7YzNQU6tVlhXDNqd9ekb9SL7RjOH5rzKmi2lBqN5ldVh6Eifp648//ABUpVE4pfTu8DVlKIp0QNibn3xVd5BmL3+W+I8xxIH+++/8AM/LA2txEDr6/W38vyx6OFhHZCNKjbMKJI303+f8AZP0wscTygkyRzEfM6ifnA/NvTBavxJVUkneT69gPcxHzOBLZ1DDFoY7T02mOxwyQzQE4tk20wBpUWv72A7nqTv0t1FUqTJOkG9hb6kD87xhuq0gQIv27f7+uB2bowZ/QR8rbk9vXGAUaPBQVGqyi5k7nckmOpv8A0wr8czZ1lKZhB2Fj9RJw5oDBnf16Dbvyj1NzfCZmqDGo0jUZmYPy/v8APBiTmR8O4f5l3aw/XDFw/KK86dAVYBDtBIn5kGeoRyPTAHI03ZtCi+/yw88FBWVI0MwglGKsw7Hl5h6XHbBlIMIgirn0rh6flhK9ITTdlSr5q9nOgaoGzhCenqIuD8Spkimzsri4KjTrM/DzsBHYcsxF8F8x4eKrUUCo0gsFKI5GkFiwYXUgA/8A6ye/TAKrXzVSgA6l6dJtct92ynbUHIGpT33mJm2M1YboYs75dJAVNHMVPhWlorI6CII0hpnpYESMUG4hml5jlVKFQs1KCuqAXIbUqDfqwMdN8ZlAgoIo16XB0owqVAG/eUeZ5NUHqCFI9cEcrwpF5gtTLlgA/lIriSNzQMsnowgTthVSrAzt9kfDuFlA1d3QKeYin5ZA9WL1CaYHYR0wVGUq1MsdNVqlzo0JSrMDIkE6wADY27b7DC5xjO1ammjp8zygRoXSOWTtrpTTdtzBn06YK8B4yppw+V0CmZVXFJiSeiCaWk9ZVST7YZXdszfQVzHEqSZMDMU0WpTJAAQNzH8SgMyFhubfTfFDw4XCs1MCjoIbzagYGpv8aaxaD6i3TG2a4iXSpVfKlacnXrD+ZtYgaSFjoVMDqDirkeMqiN5TFpVhSLFlZBp+Ep2MdYm0Rth/CAOQz9U7NT/8f9z+px5gHwvMVFo0wWLEIsmdzAk4zGtBp+EXs9VGXYefWMkMEVQhd+gCqNULP4rHa4NsC/FvHMxWamho1suQvLTVqc6JjWdS6gw2Gw74g4CtPzVrsiZajRJ+9aS7kAgoS5gAgkH22xe47RpcSqrUDU30rpksoIUn/wBtmEBhvP0jc5p0iaWStS8SpSqChWWo7lpYVFoNrBG3I3I1pEEnoBtgFx3juUp5pXpUDWQXYVmIYN1UFQHKjs5a/aLkeI/Z0UAam9QBXDEMtmFp5lBUGOuxwuZnKKhYnmvvYz6zOIynVFYReR84F4od0NbL1DGmHpChUqLSA9Fq60O21j064iPiDLOxWtmRrI5yKLLqM2EVC7gDabdccvocSfL11q05EG+lisr1Ej+/fHReA8X/AGoM710r01GqHUech6KyshX/AFKYMbDFPcrE4ZeHGKKOwRMxWixbWzJ7cwj5D2xu+aZgdOXFMfiLIWMegC8xvsPnGB3CfFVSnU8tBTamZjWAx5R1/EZtf5m8zcqeKKQeKvC6dQsfipIm3WbTbcmY9cStFWmgNn/GTUzppUa1OLM5oBDH8ICgCd5JwIPCKVaaoKteS2YYLfe7BbH54Zs74qyhdKVHKF6j/hpMWM7kA6jTt6BxbFHxHVzFBFrjJ0qKTDvUHnVFJ+EtqlV1bAgb2tYE12JfkGUMszMdFQlNvuZVPXXWqFUj/KGxep+J6OVnTU8wgAMtIs6D/NUflPuKY98V8znkqU1qV2eszLyipKqB30LED84wKzHHakAU6YAsLKAqX7TsOkk++F3eB9rq2xnyvFs1ma3m1CVy9NCyrLadioHNdj1n3xN4NylYVK1Z0KhxpQ6wZW5sBtELve+B+fzDU6IUsS0BdE7ux1EEnexVflhg4NUOUyaUmA8y5aTeW2uNzt9MDTe5uRpx24R5xHikMb7foP7OF6v4ggxPqO39/wBcR5mvY9v6H+v64A0QTVj3+X9+uKqORG6Js34lZSdidVidpPfFz/uJWbSKnmLAM6NJE2MXNx3nA3M8KLajAb8ovEY94X4ecmwgdSTNv7t6YqmkskvU5DfwnMq6e25EAn57j+++JnyukW5iexA+pJt7AfTEuQyyUkAsvqwH5SZ+gnFiplUf8Gu25VuvYsDPtiV2WKNLJ2OpkVoMKt4+h/P88KnFcqQxhHubtAvbtJP6evUYbzQ8oiAqT0KEA/UYr5jI65J5jYESJkbbyx9owqYGha4RlFQ6pEk7nv8AUFT6GPbDBRz9yLqw6I0Bu/KZWf1996S8Bk6lgm+pRuQNyOh9R0vIiYsUyoWGXXA+JVAaPUGQR0lZA6gDAfIUEMygqAQfLqHcj7tmN+8T0IhgReLYU6vAsxSqO1OuVcAshJI8xYJZGBADyJ+Ibggg4aMnxSkylNKsIsACpkGCon4X7A7m3WAKzviJ6Y0q/m0STp1AAjUI3HKWWQw1BTt8Q2osoV0AclSSo4ZRTJ3ejZdRH4qcFdSn90HUp/CZwy184tSmtWlWemAYKI1TlPYqTCwPxU4nqBhLNDVUZWRaiyS0M0g9xMsk94P0wR00qdU0abPDLbWVRptKvsN+t1O474DAmMnE8rTSggrUCFBkVRqq6p7y5CE9SRfG/DOFIKqrTB0VFBV0rUyb7rDLpH+Rh0sTijwStUytdgapOoHSjuwg2tLCEaNtXKw/EsTizxUtR0tQ0r5salEhzPzYNsQdLNtdcFLAbCXF6WW8tVq6gwJUl9dOD0uqwIEbd/fC/TyKZfVpZmYAkhnMkGNtW5Ftu+CGbo11QI+mGHLoYxG4kFF1EDZXuRsNsB6GZ1QDpcs8shgQJHNZwRItsPqbv8musjrwvhU0aZ07qDu53vv/AC6bYzFKpxLyT5YraAtgp1EqO06G/wDsfltjMMtKVC7hVr069Ywai1gs6UIpqTJO3NaNulmtizwTwXVrVlSuPLpAk2MEkRZYP4h6dMO3hXhNPM0NdXM11R5ADVIdo6kiFC72C374lq5TJZeoHyqu9SnvWqVX8pOlyTDnpCj5zbE8J5DV4QhZLhOdWmGo5o0qykipTNW9jbrpHthiocPz2aREr0xWbo4KHSPUkhlHe7CcNvC+C5bmr5ujQYtBFR1HNbsTaANoJjczYLHjDxTT06KVX9lo/hSiArVJ6tEaB6RMTO8YKWMgbp0jytwGhRYq6rmagX/CpA6QOhdtRPcbDrGB1HgeQL+YFzGQa2pRWpFfbS8ue+CFLhVHLrSqO2ab9pvSoo58xrSxKhZ03UDre+PON6qVMVP2PNhZChf2y5LTHKCzz0gfTCNpOqGpvJRrcBo09NVc0WSeZvKa3uFY2Pe2wxZ4u6hAyPUr0je0KvzB5o66iD0g7YK8G4BVrIHqZOllUAk1K1eqzxuTIKW9C1sDuI+J8ipNPKUXzlSbsDpp2kXYyzr+XrgSjihoamRcy2Ty2Ylko1FZNjLAiOo32PUxfDrwLxCayfs1Zpq/DSaoP8ZY5qT7cx3B6xIuMDcnVqoglAmsnUE1OADJ6km3e/Sx3xHx3gDZZFeomvURpZJABPMp0qxIiJDQpthbr4KuKarsE+I+F6HIlgrQyFgZC3lW3hlIKm149sDKOXaAV1FOxXTPsCZC2Hvg/Wz1OoNB5K3mNU5tjqA1ld4uAdMXgnviiEZtTKyFSbMT0G/59owtDU+y1w3KkutVjelzEb6nIgT0BAvcfhxNms+LliTM/wB/36Y0HGFpIKSgkn4QOp6/P/jArPZtiZIg9+vzG2L7NqOfepMxthBAAN+5m/XbFOynb8h+ov8AX8sb1cwTJB+GJA7n+WNtBZisDcwP0+eMhWFcnJQQIHqJ+ltv79cEqNGdmM+nT6T9BgRl80tNRCttBHT9JxVfjF5sJ6f3+mEYyY2pWZAbox7bGOhtM+8nERzKufwAneQw+W+FAeJTtM+5xoPEZ6W9On+3y+mFo25Ds1JogcoPQrqU/r/fXERpGOYAdmFo/vscLOWz4JOlirdRJi/pti7l+JmVBlSbb2nsY6e2MEIVMywMnUIO9zF79SbHf5T0OPMwqv8AEYP5MPff85U+2NM5mOU/n+m/8+kj0ijQYgFW5gf3gYt37H1EH3sMMgM2pZBlfUCKimzKxMsBb4j+IREtcRBPTE3FeCDyqmlSddONROzKSUP+YEwet5HSfVOk6hMHr+IESOb1HRrSANwbWOG8RZG0PDK+xjcHrGwPtY7GDBwUAQeFh9UWWppdQ1rkqQVPSGFu8kYKZTNnNJ5dQarFEJAlakSkkiZ6SDOk3kLg14h4EKkVKAHnJcqdqimfS8gkfUdDC3wqlU2FRaZJsxMEMNg4P6+5uJwXgX7BKtQqTQrU2qgIIem1zTdDD6Qx+H8WibQel8TPx+s1XyqtKKh/diKmocpg3VhZgQTHYiwqDN1VquHIKuBqAm7KLMBchhcgifhYCRAHmZrtXAVlYlCNNydLSQXpn4lQgSRsGiwvh0hW6L1CrVZPKrOwbVdXAsQTBAAgg+mmZ2IIx7Tziiqr1E1KpIDJzGY6hr6SDEEHeJG4qilVq6Fqs5Oj8YYHc/vewgg9Ab4t8M8JftFSr+0GorA2NMqAViLgiQRETsfrgtpGcnVh7MeLahYlEULaA1FSQIG/3mMwPf7LaRMivVA6DSp/Mi+Mwy1WT3IMZyhlKb/f5tKjBQnk0lYAm3a0ekD3xBnfEWXRFjKkkSEaox8tTeCqXDH1IJMHcYVKAy4ECoBUm7gtrEWibR8hPTDJkPDqVACKgrHcqXIY+gmTHsOm+AvNFs8WDOIeJquZqK7amCEAsdIWn6qDCht4EzbF3w34ZSvWNQ01emCFRq8AM2w35nFpCgQY3GLVHwzVzFULUNJEpn7uj8Kqv72mJdvnE9cMHHeCEouvNU8vTp8wMSZH4jzKB/wMB4pgS6GHJZPQzg/4xH4m+MDbSdPwbWAhSYidxPiTxBWytQeRSFdlQl2mKdMlZGrr8IJgbyO8Y38PeOKZpEZip94jFQzUyGcbB9AllkdPTFRgFo1syaiorvLhmLSQdNOU6EgCFXpGFdLI/qeBKztDP8WVXrZhfLZiPKlkS11aIh1/ivBGLA4MmX0U0NKo5gRSdZZ+ijVsLHmkSe15IV8oXWTUPlqfvPLK8wsOaFD0wBMBV+dsEsp4ayVWmWyrqrwQKgYlhIggkywBFt+uF2tqxk1Fio+dFRyiuFf9xanNO5uGIt1ifnaZs9lChDA1WLgSSkwANi5gGNhygDAbI8Aq0KlV6zOvNHQs5JM33ta437iRhky3CiwLftVQFSbcoiOx0wsHoSI7nCOisXLllenw7L1KbedVKVVGpAFkK0gBCCpMmxtFipPbA9qJVYVeUxIAIB/OP598EmyTo+tqmsAXY/ESOp/D9bW64kzR82DSVgeq1GEwf3YBVvaVNxvhBl5ErPUawJVCzCLCNW4vtsR8sZl6NQCWIWehN9hMRt1OGHxBNPSShBI5WG/Sem4kel8UMnkBm6FRqUGtQGp0M89Pqwi5K9QN/mMUU9yOaUFF2U6NYalvuw27et+nf0x4nGYps6xyiQSPVYH1aPlge1QXKi91BvMsI7np06QoxYocHD01pGoqFjJMEwACQLWvPfoO124Ek2iI+JTpU7iYPeL/AMiB/pBwvVs9U1m9zg/xTw6aEKSHBaVYdgDII6EX+uF/yyXNov8Algp2rIu2TNWg73sIHp3xao0WK3MDriuucKyECqZgkbn5nYegjBWi1OQGcNHxfu+oHVvf/nGGirPKJY3WZHXuP9sF/wBtbSCR15gPlcf3+mKtXiiAhaYDH0/niZUKgFjJPeNicCiqaCVDiJa0iRY9iDEfLp3EjGZTii8s7beojb3EfphQzPFWatFMXBj+WL+XybHVupnWJ+c/r+QwrwZO+BubiQRQ0wIn0GwaR2Fm9j6TipVzNtOxBkDqt4IHsfrBxT4dwCu+SeupDKsk09zoWzQe4E27DAnL5avUKGkjVGpDTUC3JFwDAvcD+5w0WmgStDrlOKeYg2DqJb2Nj8pF/cE98U+I5OnWQvoAN5MwZFirdBcSD+mFrLrmFzEwyQT8SkSpO0HcHb64M8XzFRFp+WFk3bV8JUCL+nT2HfFE48AVtWA69Bywp62C0zydDpDagPdfmLGDiOtlUVjrqVU5uglb9pti9UyFWmUqUw1SnUMBACTPYDeRIHtGGyp9mr5mgDWP7KAQQ9XfT20gz9YwjlmrDtxxkD+HK9MqRraqRMlrGCBHyAnGnDvGFVa1RQGOpgKWgpJIP4gyG25kER64vZ/L5XhtM06AqV6jKdVaqNFIKYBKqvM/QbkX3OFig+arMaNBQibs4AQR6len8I+mMl5DJ4SOgDxf+9m6IPUGlN/cOAfkMZjkmcyNFHZTUdiDBIiCesXxmDUvIu9eB2yi5uiwWvmKFNS0aWVHb8hH/kwxfr8OWdVJ6QSYASowZm6/ANAJ7AGJwb4d9nuTzQVnZzVIu0gifRSCsYvP9mNSmxZawqofwuzU4Ha0qfyGFWqmWeltdMB0VdtMZjzAPwu9Nyv+VlK1B9MT1+IdTUpVFBGkVKqWjrcght72Pvvhh4V4Iy9AB670aAEwJpkwd7kQPkMTZvjXBUIlRWYWBWmzk/lB+WC5X0I5RjwKHDuO1XYpSy1OqQJ0rq1RPQaiG+RJwWp+PWQHzeHWXdlSQI9YuQe0++G+j4jovQPkCplRsHq5cqo9gdIJ7fpgXVzdHL02reZRZF+OrTdm0n+KJKT69T64Cx0Hc5cgHNZvLZgCtU1AbCkELlf0VZ7Cd74FGpw4sHp1MwlSY+7KofzB/PHSeIcHp5mhqonSaiSpQ6SdQ3DC6n+LHEvFGQTLVNDUczl2EyGOsN6oZgjuQSPbbAXplwLuUkPlHxFSjQarOLiagU2uL8q/pjX9kyxB0LRGr90lL/LUJ+WOehlqIrPWq00FlXySzMN7feABbdSMXcrnqKoStOrV0jv5du8c4t3nr1wXLyhk64HIcHnZqgXqFamwMf8AiT7EHAvifhjMFtdJoYEGGRhIB2nSRPscB8lxpmIAy9dQRYByxPt9zzfKemGPJvVUSaOcFpNyIHs+XX+xhceA72W6vADXQJmZQf8At1Ik0mO4aQNdI2uLi0wJwtPl87kagFMUW02D0jTnSezAawT3J7YYR4hU/dtmM2relEVAo7NoP9PYYm4LmKDCEz2VZ2Myw8lokzCkU2BkR8Z2OAo+DSnfLAfG/D6UYeorUqTC2YFIlQxuy1UBPlt0leQxsOi5xtEosPL8ypTZeWo8Q7dSCJEekzju3A+DMaXOiGdQhoeRNjMtAIHwy1iL9MVB4ApKxNNBTR510lP3TT18tgQp9U04BNyPn7L8WdWlgWUWAIkfLt3xItVXMCnJOwF98dtzP2P5N4lGEdFdgD6XmPkMXKPg/hdFhRKim7CQrVCpYbGDIDfLDJ30Lvo4UPDRMszU1UbgOpI9DeP1xtnuFJSAHlu0/CQCQfQGIPyx9AVfsx4c7Fnoaye7vG0baoxjfZrklg0aZosP3GaD/mUtDfrgtvwLuifOKLoDVG5ArhUVYMndh6wIE9zh48KeGTWprVqnSXk+WyEBR0F7kx19cdITwfRy21NZMkaVCiSZNxeT12xBmM7To3MDvOE9UuqF/F28CdS+z1VqtWtTUnqJk9xewPURvi8vh6l5tNhUQgSCD1mP9sSZzK1c9X+FTQpkKQtUh5gNECFg2kzO+xwsZjwfmqKK3m6mLfe0hUTlWeYqWaeUd95GMoxvJ0qUtvA4+GuELk/MXzRVpsxIUC6q34ZkhvfFbgfhOllqmsuF1mEghe8AyDJO0D1xXTw5WQ0zl6wqBl1FKpAIAvYrIY+mnpgdlqdY5xT5LnQD5gdtWmkZkXJAXt32Aw21JWhk+mM+aqUTUipVpK3o4lr9iRB6b/LBnK8EYEs0UKQAuWDMesgGQLWv32wB8N5DIZKpy/8AqM4QGVQommDt6L6sT9AYwR4vx9B/jHzau60U+BO2r94+9vTD7hdthUZ6nSUtRVKVPc1nEav8gEFvew9cLz5mpm6jIlKooG9eosGehXUNK/6VJ7nASs9epm8tWqSyoQ7AE6VBkKYiBpGn8/TE/wBo+fr5XMU6tF4p11mDIGoQCJAidjfvjRSdr9Qt7eDXjHgqgT/6nMCfxaJLt7km21yOg3wOzlMKiUsuF0kbLYiB1B9bE+95wGXh+ZzNWXYmTJvyj03k+1sG89x3L8MYJUXW4ALCwmRYbGI7R1G2Cml7RX5YNp/ZYGALOxYiSRpj9MZiyftgoNcoVJ6C4HztP0xmDX3F9IXy3jbK0FXy6VOmSJCsXkeh1TfE1Xj2ZqxVRaTWsHMj5XgfTCyK5ZCtSnYfvLf/AE2t8sZlOFZbL0fMes6hjygs2/sD+vbCy0l0MpZyS8Y+0iuOWvlqBIMSUBI9jsflinlftFzV/LVKZNpCiQOwiw/PBzJ8R4dVQJWLVHG2hPi99QP1xbp5uhTU1PKpJQQ2qNpckjYBRIn3gYVwa5NTfDAP7Fmc5FSqpzJuVDhnE+1wo+mL3DvDOZmfuaBIhg7og09RpQbbggrfG1b7WA0j8IEKo/KwsPlivlvHFcUz5VF5n4tIUfNmj6zjKPkySXYd4BxZ+Gro82nXpSeRNfLe+gkQF9DA7G+GrI+JchxOn5ZZH706lnU9x1BH7yn5455wTx1WNVvNFKoumWAYMF7yBa/YnfE3GfCuUzhTMZb7t9Q1ANysDuQDdSN7GPTFNrrOUTlFN+kZuNfZ6QoGWIZROpanMxH8M8hMfvDfqMBOAcLqVmNCrl2o6OZg1OzdBJO5iRKyOw3xf8R0K2Vyj1stXqUzSjlLFgRYGQ095nfAzJeMOIKQ9TMUatEDn8iGK23MqD67YmkUuccPIezXhqqtIDLlKagWpqsT1OwmT3v/AEWcvluJebJqaV+E7tbrY2H/ADiev9oQeRSqVa3UGIFumy7+lsUMuuZzlQ+d5iU5kqAVHePX3MW6YpkARz/FoTyMsWrVzA1KNSpO7ORYW6XuPfFA/Ze9UakVgwFzUsGbc1GY7CdljrPTBfxF4opcPytOnlaoy4LNr0U1qO9hG8gbm5PbA3wd4gGdWq+ZbWKJXSa2kfGYE6IU3sJVomOuA0ZU3QucKy/EMhVZ0YCGumtXDgHcqCbH5HHS+B/apWqU1ZsunUHS5Gxi1jH1wK4jk6pqeWqU6K/iZQA5XsLXHqJF4tgVWL8Nql1C1aNQy9FyAQf3kMch+UGL98SUjamlSwdZ4f4woVRcmmeoYfzEj54oeL/C2W4miLUY8pJR0IlSbG9wfY9h2wI4JmsjnYOXqgPE+W3K4Pt191Jw2cN4SaZvf9cF28M5zkfEctxbgpHk12r5aeXUNSj+FlMlD6qYP5YOcI+3QQBmsq6t1NIgg/6Wgj6nHTc/kEq02R1DKwIYHYg9Mcbzn2a1ErNTVmZA3KSfwk2n1G2A5uHIYwcuA3xv7V6VYItFHWT+PSGJ6AAE/rhd49QzraaiFQYnQQGbeLXKmxnBDPfZ6lLKvVj7xBrU9eUyR7ESPnhlXh3mUUSNT+5WD8oPzxlLcPDTV2zlXFWzWjVTqVC4YFiLErZdh+7A9hh74X4ECZfzeJ1yxJkUyFnSOjFg283gCO+GYZbLZNGr1NDVaYuZmD1A7npJ6jphG4r4qp5xi9R20XAVSRo2Igjr8unTfFVF8yKdknDclSrZhqXDaRoKhBqVtbFEG/wzBaNl9b2wy5bMgOKSEGk9Q86oBrIEnVFjEfFAmIixhTocNpvl3NKrX1agYSpUBKxBBGshmG89RI6DE3g7ImnmaZGZNRJINNy0rvEBpG//ABicvJSODbxtxh8rKUKagOSCygCDYyYuSQZm837RgbwhEYiu9BKj/DqR3N4O4cgxF7TGm8Y6N4k4RSeoPMsjgXAmGSSD6yrH/wAcLVPwhVp1w9Osj0DMqkh5KnTy9ZIHU4zXgNlHiXEswKQSghVyArKYM9NXpb8r+uHPIUVzGUXWoZ6Z1JYMBUA2Um3cT7Y5ZwylnM5n6eVYNQvqqgBhCAXbm77CLSwx3E5daNNKVMBVXSoHz/XBjd14Jt+DjnF+PZhkZFp+XlnPxgzJB/E2+sGQQexEYgy/gPIZgeZXzz6231FT/IHBT7SErcPzxq0ADQzI1PTYcnmD4z6E2M+pwqZyjRzNLzVy9WiQ0O9JgVE9SpNh8h0xWSaddGW2SL9b7NeGhj/+Qj0CC354zAr/ALc7Et66Fv8A/LGYFx8A2/A7U/tDHlhAFA62xrluM+c0JQ1f6be8m2Fmh4SpU+aq7mOm2Cuc8Rrl0CoAqRsMUEsJ8T4qtCgXBprVeVVQoPpvha4dmmojVTIkDmVrqw7EGxxRp8OfPOWnSs8ouf0wcyn2eoBLVm1HdbxHrf8AKcSboeMXLgHHieXrgjznyNQ/uAGkfkOZfriH/s+uYqHMpWG4IqyR6kHbBrPeH8vRSEo+fVPwrAA92PQYDnJvTXTUrU6S9adNJ+s/znDJ7lgEo7X6hn4FmqATRUCuAOcmOc+pSCAvTV3xpwbiKNmqYp+WCWsEAlR+6xWUf33thXbimRpgahVqkdGYR8gAAMHvCfHUzFVfJoLSCHeebA208DKSeGP/AIkdEyVU1lkD4hG4n+mOeplaVWr5tFjShQCRYFRsGEQe0x0GGbxdm6rUCisQWIuRsJufXAGrwF2pPUovpqAhlHwloB1AX5jEEjCTajKh4x3KzXJcLzBZ9C0cxS1dIVzPpABxaq+GdQ1Uw9F+qiUP5G+F3gfFKQrMK9MozCSUZkAP70AgCesWw85A06BaJg93dr9ZBYicCsYY6WeBQ4pw3MaTKGsOvm0xUjtdgWX5EY1XNZNcq9Go1Km5YM6oHUEiyiYBkWN7YeeKZihUVdWuCeYrUqLaP4SN7YrZbgPC6mnzadRyDyFi77dDFyPRpGAotZeRZPpI34HxYVsmhrK5dSVpld3gDSwP4ZHUwN73xBxDKsMu9TNJRcHlRSIcv0XUCFjqTAsO+GVMvlEBWhVp0jJaGm7H8R1XJ2+mBPHuF1q2VFLLvlzVXMa21sNLDTaNUz2gnY74NUa20c1o8PovXFMHytRGgq2tQ0/Cesk9QTvtjpFPxbnstWqEIuaypqN5ahtNREk6QCbMI7/UYFVPsmr1qoculFBDcj6mDWOkEgCx6/kcEDwDiFMsHpq9ITBp6dYEbAA3kW2wqk0Ltg+R14d40ytZ/KFQJWABNN7MJAPs1iLgnGvEarhy6BGURv7dwf5Y5pmc5lKKqKiCrWVQqohlhGwY/hIEAk9jAxFkuMZ3N1adGfIy5caoJZtEyeZvSdsM1azgRQUXg6XmD+00TqplEI5pIJ9dPe3W2+2Erini6tkXGpqRQyWKi5HQEm+CHiXxmuoplyogaWYmAAOg7xhDWmjuHqOajMJQiSva0A9e+DKofJSEG1hF/wAU5X9vy4qDNSy81SmgsFPULZmg3MxubYQst4eqoz6lLRblJv1lerCMOKcMBbnBqHYF7wN4Bta09cWskxgsdgIEgAxhHqMr/jp5YpZOvmcuoqCmxp7GNvr+H598MnCuLrmK9KdVPMBl0kiNYB+BujGLA74hq+Jf2T7xeZQeZGWxB3Xt84uJGHStxbIpSoVyFGWzAgMVkU3idB6rsY/ynA9bxQjjGLqxwz33uXmJIv6mNx81kfPCPlkjz1SrUK0SdWoqSh6aWIkiOhnfDxwlqVSkDRqBl3Fwfz/rjmniXhjUGzlNLeYquW7AWkfWD7DFYdJiPjA5/Z9njXWpUIMK2hGZtRIABJ7CSdh2wS49xcU62Xpzd3/JQf8AbA77MMkKHDaImSwLE99RJ/SMKvjXj6rxbKj9wxM7F7G3tGFjmMn8m7tjF9qtHXRo8jONRlQVE8vXVFvY449xBatJgwpvQBWCNA0uDuGKtBx2T7RDWfJK+XIV1cEbXBkRe2OSZx8/B16D6aRGLOWIv7CV0BqfiJ0GkgmOsnGYsFqnWhTJ+f8AXGYhSH3S/qOl+IlHkm3XCPlKYfNgOAw7NcfnjMZjo8kDpuQpBUOkAewjArNG+PcZiGpydehwAeJ1mBMMRbocIXGazEm5+uMxmKR9iI63uZV4AgatDAH3vjpf2fUgKjQALnYf5cZjMBck9MauMXYT2ONOICEof5/5YzGYSf5q+Dqj+U/kUfHag5Wix+Ikgt1i9p3jBLi7RXMWsn/0GMxmN/sLHgs8L5i+rmjab9MXCxCsBYDYdB7Y9xmC+TCHxWoS7ySY0gSdhfGvhrOPfnb/AMjj3GYefIun2PuQzT25m27nAv7SeI1QlNRUcK3xAMYPuJvjzGYroc/ox5lHw5lk/dX6DB9rJVIsRQciOh0NcdjjMZjj0/cFiVXQDRAAt09hgrSpAKYAHsMeYzE10XL3/ttiNdj7HGYzBKrgH1UByrEgElbk/PAXgDFuEZlTdVrrAOws2w6YzGYpHg4p+8g8DZl0zNLQzLNSDpJEj5Y6z4/H3tL+JCG9R2PcYzGYqifQ1eHUAydIAADy1sP8ox8/faI5/wCsG5s9OP8A448xmE0vyxZ/ydZ8Zsf+iVTN9K/qMK/hs6sqpbmJW5N++MxmKP8ALj+oV7mB3FzjMZjM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701" y="1714697"/>
            <a:ext cx="2466975" cy="18478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Butterfly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898.5967" end="922.8824"/>
                </p14:media>
              </p:ext>
            </p:extLst>
          </p:nvPr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6318633" y="1714697"/>
            <a:ext cx="2075723" cy="15567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AutoShape 7" descr="data:image/jpeg;base64,/9j/4AAQSkZJRgABAQAAAQABAAD/2wCEAAkGBhQSERUUExQWFRUVGBgVGRgYFxgYGBgYFxcVFRgUGBgXGyYeGBkkGRcWHy8gIycpLCwsFR4xNTAqNSYrLCkBCQoKDgwOGg8PGiwkHyQsLCwsLCwsLCwsKSwsKSwsKSwsLCwsKSkpKSwsKSwsLCwpLCwsLCwsLCwpLCwsKSwsLP/AABEIANIA8AMBIgACEQEDEQH/xAAcAAACAgMBAQAAAAAAAAAAAAAEBQMGAAIHAQj/xABAEAABAgQEAwUFBwMEAQUBAAABAhEAAwQhBRIxQSJRYQYTcYGRMqGx0fAHFCNCUsHhFWLxM3KCkqJDY7LC0gj/xAAZAQADAQEBAAAAAAAAAAAAAAABAgMABAX/xAAkEQACAgIDAAIDAQEBAAAAAAAAAQIRITEDEkFRYRMiMkKRBP/aAAwDAQACEQMRAD8AlXgiTtHgwJPIQ3CYkAiqkhaYqTgieUZ/Qk8obZokQXguaRqEwwVPKJUYCnlD2XTxOJMSlJMamVmZgCeUey8BTyiwTURktES7DqIhmYIG0gY4L0i1/d3sBE39DOqiE9Dr7oKbY1FTTgobSNv6KOUXGXhaQNz1IDehjcSE7M/VP7gNDfkZlxr0pYwpPI+nzjWbh8pPtS1Hmyh8jHQE4epQ0lr8fr9o1XhEgDiRkPQuIC5K9H6x+DmiqajUWUmanwKVfFIgql7IyJg/CmOdhMSUk+dxFoxDCEgZkALT4D4/sYrtVMWm6CGGvTxGvnE3ySvCK/hi0LqvsrlfMgjrqPURAjssg3sfCGyO1Kke0QoeBtBsjFJU+4ZK+abX+ucZzl6hPwLwrc7solvZhRO7KB9IvX9RAORdjoDsenQxKilB2iP5Owj4+uGiiy+yQ5R4rsaOUdB+5gREogRaJNxRSpHZEDaCx2TTyi1oAidEt4t2oXqmUWb2QS+kaHsgk7R0A0ojU0ohHNsbojmy+xgfSJU9jRyi+TKaN5MgQim4m6o5+rsYnlEkvsikbReplOIyXTjlDOTaB0R6WjXLE0uRG/dQQgZF4Jpx0j1SW2jZ4ICY1AEefe4EVHhSYHUIRMmxJSEqUABrC1UwxYcMpiEj8NV9SBb1OvlBSGSsYS54lpyy0pUrdStH5DeNAZpL5kv4H5QVKokH8zeZ+YicUqUXct1Yj94qnFGIqaTMVcrgibPCNUgnoIXV9esFgyh0sfj8oBOJbX6g6++4hopTAMps9C9OE/W4gComrR7XEP8Ay8Qd40VNCvofHeIZtQUhnzDl8if3jS4F4GMyMTs7qQb78x4jcQFU04XcsFaBSd+hGx6GCDKzcSfkQf28Po+GnB1Z/crx/j+I55JLDKqT8KpjGFoBIOYKLkMAkE8hyPSKyZyUlwVpUPCOmzadE1JQsPY5Tu40vz+MUjE6XJM4kgkXf9SdlfOIynWC0V2QypMQl1Usg+2AygbZms4HPrC6RjS6SYEqKlSibPqnYg9RAM9QSyky7u9j6iCp05NRLJIIZgrofyq/aIOSY/Xxl5p6pExAUm4MDTpDmKL2extVNN7tZdBNjs0X5M57846+KcZI4uSDi8kUlEFoDQMFRKDaKOiYT3ojQqgFcy8TJnMIUajeYYhVNjO9ePFy4xqPAXguSRA6JcYqa0ajBbx4osIxSo1XcQ1AB5k143lmITJLxNLTBAQzUl7RiDDBEoNA9SltP8DcxkE0pSnM4IJHjbwYG8XHD6Uq4lC7au/kyk8oquH0pUQy2vyizJWqUltT0P18IdQGkHKkhPsLCDrolvMEaQvqgs+0lKh+qXwn/qTf18oX1mLC4UDfXS/7NC6bjiHDkgDRNynz/iKfi+RE6Cp1S9g/mCk/MQJOrgn/AFU5k7KSOIcrjWCJVWJrmxfkX/mBFSXJ7xBKR1I8C/7H1jlglBuJRSs1bMHlqzJ9/m0byljcwDOUlLrlKNteYbXMP313vEQxETA3sr5PZXUHnDfld02W6YtDUz8ugv7j0MDVinS4LcuhHP63BhcvEWGVVwd+nPxiOZWkg8wzjmNj5fBxBkrJ6DhUhaQS4I1G/i3MX+jC3tBK71Lj20+8gXHgRfzgepxDIxHgfDR/rkIGTiYzhBOvC/XVCn9Q/WOXkXhSGHYkp6gXD8vr1gigqkiYxulfCfBVv3BhLjMzJOU1s3F66jyU8Lv6kQsHrHM427R16HmI0+XqUqIPwf0v5xcOyVf3krKTxIt5bRU8TVmdQ/NLC/QMfrpBHYqsacA9lBj6wvC3CYvMlKFnQUIiYJgdc4DSPEVNo9Npo89UbzZUad28efeniRC4Fho1RTmPSYmVNtAypkEU3JgSc8EoMaLluYawUEFTx4TA5nAbxpOqC0KEJRMveJrRX1zlgwxop5a8FAbGRVENNWZjwJSp3TcpBYMbuRYnbpAOMYlllKbU8I89/R4ruFVdye8Sltlu7QkvspBXo6nShCEvMllB5gW8lJKh8IyZLzcSJgL7H4OHeKlQdopoOgUkby1fs/xgid2lSzp9p7jKxPRRSItxppWmLLDyE4kgj/VQW/UNPFwYRVVJuhXkd4Zr7QKTqgka8Jct1TuIjWuROIyEBR/TwnS/AoAH4wz5qxJBUU9AXZ+pyzikggqHkSIPx6uMtv0qt5/tC6bIXJmJUq6QoDMNA5biGqfhDXtLR95TL5pGYNzF45pvNozVNWV2omqJC5assznsrklQ+BgFNcJhJSChSf8AUl7o/vT/AGvqIQyMYUk3LpPrBc+dnaYhRTOSHSf1J3SobjYjrA62WUuo5mVGYG/Em5+AWOY5xBPrsqc/5kajmnfzGvhCk4lnAmIGVSeFSeRa6f8AaRp08BA02v5GxFubGzHqC4ikJ+ME4+oNqq8EFj4eBuD47f8AGE8zEScpe/snoUkEH0LeULZFYygDs6fLUfCNJymKuhCv2+UR5csaAb2imhRQvnf/ALAK+LwoWHvDDFCO7T0YehUPlCuaeEePw/zEYaLzdD1FU8uXe+RSfK8S9mJ7TB4/KFsssgdEH/yLCCezv+oPEAesJ1xZpPFHXJqbPAxnMLQUlJIAPKMVRiPQttZPPr4IaRDl4P7qIpaW0hjRYeqZf2U7qOngOZ8ICM3QF93JLByToBBSsETkLrOf+1ilPQ/q8vfDCeuXJSwdz/3V4/pT9XhMutWo8hyH1eFk3/kyyDSkkaxgqQ8TzJTiEK6ZXeWMUzRjdCnVcQaiYIlm4eWgJVOX3jWqFzY1lUyVCMmSANIjpUqAidCCdYVOh3kqvaKZdKAQ9yx3e1uusATZORPGk6af4EOa3D0T56kn8lvQP4+kBzsMUl+6nkMzJWM6N9d0+kR7pyo6ILrHAslSpRuha0EbpuB4hJPwEEDEZwuCmaOaSyvmPWPKszAPxqZKw3tS7j3XTAJXIX7K1SyPyzBmbwULj3R2WkjndtkqsadXtKSRsv4PGy8ZUCCWU1w7nzG4MK61CwCbLTzBzD5jzhQqoI0PkdI5psrFF4pu3H6/DW50D3LKHT4RfcPqEzpSVBiladtI4HNqn6dNQY6h9luKZ6dUsm8tX/iq497xNR9E5NFQx/DslRMliygq3JQNx4EiE0nEFS1MXDH0P16iOn9t8DROKSbKIISsM4IuEkfnSeWvKOa4lSKSTLnBlpsFbKHJ9x1iiaYydoKrqgJyz0+yrhmJG3z5g+IgCdZw7g8aT8R8DEFLVs6SH2I5j56F+kao0Ms3bilnmOXxDc/CIzebLQ+AWYdxsYnmF780/CB8+vrGd7YeBEI22PSQVXTT3SR1/wD0YGF2EeVUxykco1Sb/CAlSGewyoncJ6sB4JsPfDrsdTPPlg7HMfARXU3PQRf+yGFFKDMIYq06CGhG3RPklRekzBGwvAGHUk2YrKkFR9wHMnYRb6OhTIFiFTP1bJ8OXjr4R1nE5UD0mDBLKmi+yOf+4jTwieordrOLdE9AIQ4z2oAdMsud1v7k/P0hRQYmSdY1eirLyP6hYckwBNngR5NnRAMp1hlQ7+gmVUvGKk3ciPJOUaNA9ViBBZoDlTCWdYSUwrMhiY2n1mVWUCNZ8+0K8mR53gEbSFuYGFUlOsZOxBADgwMBKFiHaMy5kyyVgrURmS4DKIDHXSNZHbKStPGJktQ0ylM1B6ZVnMPJUKcUSp2UClydbDx5GJ8B7FTK2YUISkM/GSUp0cAFuKxHrE1FN2yl0kPqeulrAKZ0sqOyZncr/wCk7hP/AHEDYhSP7bX07wZCd+FTlJ8QqKlXYOZSynMxSWILG4OmsQy62dK9lRAOw9k/8TY+kFxaWDRkryNa2gVLLpKkE83Y+ehhVW1ChaYnT8wDH+YJk9qiBlWm39oDeaCMp8mjyZPlTTZYSOYdt9ZZLj/iTCZK9osUm+hce/zHyi3fZbiBl1ZlvwzUkf8AJPEP/tFcqMFIGZJBB0KS4fryPQsY9wquVT1EuYbZFpJ8Hu/OzwyYko2jtfa3DjPo5iR7SRnT/uRxD9x5xyhGIiolhE48X5Zh67K6x2ySsEW0PvEcP7X4eKSsmyxZJOZPIoVcDyuPKF5FjBPglmmJa6WpCrm43/fwjJk/MgEe0g5hz6j9/KJZ1SFJY8SRofzJ6HmmFSl5FdIWKb3s6JtRf0E1UzicaKD+tyPV4h71m9Y0mTwEgHYlv2+MCLnkxZQIS5QoziTEstbwDLvFkwDs/MnPlFhqTAkkjQm2G9n8LzrSVWGsdmwHBu8SCOGWNVHS2w5mE3Yr7PClKZtVwoHsodlL5FX6U+89IvE+qDWZMtIYABgBpo3w5w8I0rZLk5bdI2QpMtOSXwp1J0J6k+EIsbqFLSUJJCTqd1fx0iQ1veKy6J2HPqY1r6dtIbYsY/JXRg9o3p8FILwzRbWDZNQBrBsahKuQrSNVYYojWLBNSk6QKbGBYRJIw+Yk3LwyTRhri8HoiGpmACAEXUmKJmKZrw1IBtFPl0M6XMzBMS09VUmc5SyIr1i1dklJrFD7EMIChrEEnAM6SMxHCfHQuB1hvSjMA8FpTluNYg4lLOcFVTIJEtYJSGKFhPED+kqDHTW5vpAMjtXXyZomKQglPC0wFHC+gNgB1EdExDDETi5T1Z9OqTqPCFFThypZCQFlJf2FBn24S1/IXGpeNFR/0M2/CmdoMfoas55sudSTyeIhImS1eJBBHiAYrk7s/NKQqSpE9P8A7SnUOhQriHkCIv8AifZNKwFLCRq+eUUnzKTb6vFamdmACclrEEoWFsDrZs2+tm8Yr1XyTz8FNUlQVlUgvyKSD6ERAtA10+v5i7VKZyEhKJhWEBSVZzmz5rgJRMDpASDob+kKa3DUkAmWkE6mWrLdnYJUTmIBDs17Xjdb0bIhkz1puCfWG9HjYbLMQlQ/uHwI090aS8KtwTAxu0xOUtZJuHDX3aIqjB5qbmWSn9QZQPml4SXEGM2jt/ZDExPpJS02YZCCXYoOVn3s0Vn7YuzxmyEVMv2pXCv/AGKIY+Sv/kY1+x+qJkz5JCgEKTMS4sywUqAO90j1i/VMhM2UuWu6VpKT4EMY1EW6lZ8v94pJ5GJZQzg2vyi71H2V4klbIkCcg+ytK0ZTcgOCRlNnI2iel7AVkn/UpVDmSh08nJH1eEk68Lxz6c3mu94yXJJLAR02d9mU+pmJIllEsBs2U8T7gcuUXHBPsgTLUOG4Zyv9gNYdNvSEpI5B2e7OTZ0wITKWpRsAEm/7ecfQPZLskmilAzcipjPlFwk9T+ZXkw98OqemlU4KUNmsCpg56W08LeMBVVaGK1lkjf4AfV4dQSzInLlb/WIRVVr8SjlSPO9+QuekJqqsza2TsP3PMwkXjCqiboUpTZKeXU8yYLXKtcwryNCKQfLD3ETiWTrClGLBsqRcR5/XsvtaRioynU7XaPFT0JHFDClxOXMSAli8JcSloUspVC9gkqcRQbgwBX4iMwD6xDPoAAQkwsODlSwSrSD2SA7GcutW7bQzUAoQJLpbaxPTzMmt43Y1B5GYvHpSlILtC6nxrNZKCT4RtiEhS0FrKMJlaDaN5+MIliAqztUhAvqYTTcySEqQVKiCompzccu46RRNeiu/C20WLum28D45VvTzA/EoANzf5CFVJjASm6D0tDHBaTvV5mUSbpDPdrAiE2FypFTocLri6pU5YypzMlRKdWuC4HnD/CsBr6inExRkzFX/ANSWnNqXulo6NhuHSmSpKALXYeNr+LeUGS6MSwUtwH3OXPqYT8SXon5GUWn+z9UyWSpKAoD2QVouoOQbkb9Ykn/ZZJKAEqmZgXJsSHYnxYaCOgZfdvGDQtYw6ilo3eRS5X2U0YIfOu35lJB9EoFrw9ouzFLJAEmnlIKC4ZId9HfUm51MNVm4Ovl8PraNJk0Pd0t0+vowRbIMTlAyyPPbnFdTFhxWo/DcMQbPyaKqqdy+vKGQksjSRVFDtYHdnbrB8nFEEKLFwAedyGa0IBUD6eJBXsG3TpbY6jwjUZfA5qsYyHMbg/lGqT1B3vAdRiRykjRgzgC2ja+5oXTKghRJZbAOCNruOsL583Kq1rhvefXSHjKtiSVjGZUAuSWSPcN2eFOI4xLa5DDQH4wJjU0rQkBWXctFUrJCgpLkkHSNTmVilAtuFVCZhLCD6mRlD6xTBiy5ScqEEqJaLFRTJndgzNTtCzgo+jxl28FdSmbMV+GnKIrOPzp4Hd5TfVo6FImrGzCMnpTlJUA8KO1Yn7J1ZRKAIIMHTJRUvNcwAntJLEpXAc12tEuHY6VJukhoo+F1YkeRaGMudsxeNRJLwOrHkgDhLnpDSnqXS5GsRaTwV0CIU2pjYqLONIHrq6TmCVG/KDkZAmxtDvjaQikmyu12OzZQ/CQTCil7U1sxRBlsBFpSuUlnVqd4Jp1IzcBB8LwOrQbsWYRRzyoKnEX25Q6/oySXSXJjWqC9k36xEFKB5HpG0YMosJKlMw4bG2+wg/D5BQSykhZO5vYEEDl/EOMMw0olgEXsokAG+r8y5taB69IAzGWDnzEMi6TY33ax8LwURk7GMisAF1WyhuE6edyNbwaiZZj6Nf8AkRWJlYpZAP4gBDH2Q5UzF+bc2gn+qjhImWB0biSNLncDygUZD7OQeHi5p3bp8jGqZyFKZyC2mnlCf+sjMp5g4Q6bM/MGPZmLB2WC62ypZiOTeNriFsI3mLyhswDaPrGv3suzoO7vZuQhLIqVpKy4KgGKSeLm4PhaPTj0tSVE2OgS1h18YHb5BQTiE1Jlm3ETq1i36TFXqFMSQ4h7NqVgFKFJUlIBbV0nkOl+sKJcwjKoEDOVJvoD/iG7AoDEwm72dvkfCJlg3B1AAfzsfBogTOyhmcFJCk8inRQ90blVi7j8MKBFxltm8oxjybMzO4IL3Itws3xaIKulaWpQU6ku7u2wT8fdEsypI1DhJDnwzRBPKu7Wl2eWogBmIyEi/N2HlGCUztfWzJSUjOHOw2HOKriXaKb+GEq9jc84Dn4tUTEOQDvzMBIqSsHMq52aKtKjXkstL23JAcDOD6x0LCcaTMlpUo3Mcmo6OUpSQXHjvHSsOkyu6DHaEplIsdVOKBIfMD4RHKqRNYu37whlUTTgwJCy3QQyl8E3uipL7XgzprCCm0xjV08oJKlswjfBsXkzCGQGG0C1EsiymIgemkgF0ZQOkCm0ZtItM+qlEg92PSBqieF2AYQAawAMSHjwVFnF4SqHIKjA5aiS1+cTUlCUWDkRJJnZg5tEhmK/KYdybQvVbEc3s5LUePObvrYnyhvhshMhPAljz1tG6R3jvlOXXpEVTOTLWUZgrRyDbTR4F19C1kOnz893LwTgVMFThqfzXv7Olt7wg+/FSmlhzZ+QtzOsP+zammX3Ba/hAk8BotipqXZXCRyLZm/aB5kkE6EqsQkFgU7uNA8EzFGwTcnUliydz/EQTpWVJ4y23Dxk7jrZoEZEmhVUqClZGV3SbqGVikM4S40S49BCqvQpUqyU92klKVaKLeAc8uTw0KjKllakqcvdQsp9PA/MwvxGS0uXxF1EEpYAOouQG0h7FoXVGMIBSZKAlTZWZ8zhmvqomB/6mqWppyCAUjK9iBmBdJv4A7PDDtHNKlISl0rzJATbLY8JBFrGAat0VaO9UlRSSp7sWBIIOrvAdDJkU3HCMxQXBAd2cXLOR1MbS8WSlK7FYJDLb2XDt0NvdC6ZVJTMWpKcwVmlgN5uHH83gWXWzEIUhLFHtEgEgZmBf4abRKS9HTHErGbggkHXlB0qrUVAhkjMVAHR8ungdIpZmLPCbNpZjFh7PzDMUlIbQ6mzgfMluTxOLdjSWBoolKkhYyAlyRqEzDlyk+RiColZcyPzJKUjqMxcDxSRDPEcPWiWsJuFJTmzFySCS6Pf4Qjq52XMxBCSmYDuSwDeXyjpf6rJCOWerUc3Do+cJ6EGx9I3kz3DPbhuRsNn5FjdoCXVfpLFyPUuABGfeidQwOgP9p0tzLwilY7jRzmppe4nTZTcKJikg/2u6dLaEekBLpAVZwA7xb+1+Gqbvk3QQEltQQDlUfEW8U9YrtLh6wgAPffqYp2tUZUeVdHNXLzgAZdGFvCGWBYhMElRWCMti2vi3KNaeXPCctsrac/5hZ93nIB/DU5O5fToIPFV/saV1gYTO0M1K05QW2VtAtRWKB7xRIU7uTqYdU0vPJSiYkAgvbV/nEE7s/LKcmaxL8Z89doWdNjRuiw4L2lRUS2JS4AcPDHDquWS4QG0cdI53K7OhJLOltCHvD3CqpIAQCpKk7EH1hUg9i2VqZeZwNYmm0yUpTyOnOAKesBsTcbtFO7SdqJ33gplAkJG1+Fg9toKSGsv8mcQfZzeNhHs2tdbd1kA3Bd4olP9oLoAUk5nAbmOcWunrMyQX1Ag1nYbQ1r6UTVEylnKrVKwAFBhaxcXB8o9pcMSQSvKjKT7N8zlwS4sOUL5nZBJBVUzVH+0WSw9kZdc1zd9ztDyippEtITLQR4uHOj63tCveFgVN+gyky0KPFqx0CdvrXnBOC1zTgVW2GlwdCImqJwH/ppfb62gCvmBA7wo0uEku7eyLsQH2tygyugr4L6iaBd9ej+CREUtLErmcRbySNGfQHx2jk9B9pMyUrLMSVIdgrKQH5EbHwixSftFlTEtmYFtCNLWvpHOpUZwLV93E18xIlp0S4fTr0hfNoUqUFZGko1yliS3Cf1Ne8AHtjJWAkLAD3GgA1IjefjaJiQlExLeyBayX0d30f0g9xerAZGHd4tS1FRloNuJiSXy35Dn0gZckPMXkMxDCWCsuQs8na+lxpDasrxkypZgwSDtbYm/lCyprJaQhGYMlTqD67km7a7Ru3wCj2ZTtMp0JA4GOiQOEOSSNb7nWMXLSlVSpWUZm5NoT0hJX9pUomZ0bOPI/CKvjHaxySVa6gb2a5hHyN4QygWOvqkFa+oAA1U4+HnDrs/Sy5lTTy0DhfOfBIzF21Dho41X9qlFwi0dO/8A58krWamoWokICJSAdAVOtZ6WCfWKw43tgk0lgu3baulyQ5LKLsEgX+TPr1jndbjqW6AHluCD+3pFd7Y/aIqfWzlBLoSooll24UkgHzLnzhfJrDODk5QdbP74XlXJJ/Q3GoRWSyIx8KLgg+UEKrVMcvtAAgKdnf5QkVhiCkZZhSc2rC/SDpk9WUqA7xQAFtyLO508YEeNrY0mnofUHaKWSZc0BL2Ll0l9Qf0+caYlQ91xIH4Z9U+PTrFflUswyyFyggqa4L9dQX90P8JqlIARMBKCLZr2bRt0x0WR6+oEFeCCyXI0HM66xvS1+ZAM+WMwtlF7WOr6wXWUoRxILpO2pS+mmo6wOtH5nS5YXN7W9P4guXgyXprImU3erKgopSHSnTMf020tFkRLolSiZ0tKULugEkrDC6n213jn+JVixOSmUjObJJyuz3Z9GbnpDbE+zs6TJlVE2fJyKCULGhQkhxlB4VktfqXjYsP0aY3WS5Cfw/xE5mzPsdjyIYxtheOypxGVgoJZsofxvr4wkVKStY7hCu6PtEJcD1LGHtDgYlZTLIv7ThmLu+ZOo05wVTWDSTTobS55XYgFI3s7+URSMPSlZmDhUXD7t6aRNOUhNxmJ0NkjkLx6ayWeHMUKOj2tpoeoha7IOhdIwGQFlXdusl31c+EMJtOlQ0PRiQzcoKUoB9FD0+vGB62uQ5Fkk3y6EA8ngLeAuhjLxIKSkZiX5AEdA+UaBy4DsBfR2ZWgpBLAWJKtH2Z76/KBVUaEJyyjl0DlIVYbEPcNE1NLCAROmd7mSNAEgbMQLg28fgCo2gXQUCMrsQyilwCSDptr4dd2gGtym0xfC9gx6C4bmd+YtE1ViiRYJXkDAJynfdKBs73JHuhLjeUrlSTNCFLNw5dQ/Tpw6E5huGje0H7CqzAKdaUh0iyQLAFw5IBJe938G5xXMT+z2W2aWVAm2upezNrZ7wzqcRopcwiZNAQpWZOVSpiXQHZRLlJJUTYOTmvB9JjVMlfdImSypYKkgFKne+UkixIf00gLjvJnRyTGcEqKdeULKhz2PUcxC8VtUjdQs/lHXqrAiuZ3k021CQ5HRIzluptr5RXca7Mk2Q7KsDews4JG0ZQdXQjl5ZRE9qKn9RLeEentRP3JjoWE9hJJGae4Tl0FhYOCpmtfmHsObEL7IySgFABBHCWzaWsdzrApfAbZyyoxyYvUkwFOKzqCxD6bc/DrHVey3YyRUVRzywlEouXKeNQF5eUWIsC3LXUR0LGcDk1Ce7mJRly5WUlsqbkXF06CwhkktIGWfMMd3+y8Gn7P1M9PtKNQsf8AGWED3gxzfG+yiUzViVdOZQQBcm9h79YvJxVKcITRJUUL7rJlbdSipS3FmN+sFzQvWzjIhjhh5lgNW2h4nsaOE5iQ4zWY9Wfdo1rcLlhY7sKQG3e52blaM5eAoOk1kvKG0DXNn3taCMOq0gFi/ENbAe078hpfSxhKMNUkhlWfk4go0KlggJKVFgD7QB5ncWgUmMhpiPakFRTmCAk6g3OV7Mdr/TR5IxszFAJVmIYsCC/le2vrEcnspTrSe+URMy2EsADMDcKFze3LWPOzmEJkKWrNmFhcAN01vrFGBWPqarSpJsARq72IZwOjHyiZK7skgjYFj6g6jW/hA9TkRJK5bJGZ1MlwMzAm2hBt/mA1dqpUtXdyT3imbNoP9vNStolSZTQ7k0pSQQkI6XFybvlIu0QY1hQWQVewpSRlYqIdhwkkEaO7FnhPP7X1TAIpVZifbMuY2ut4Z4XhU5K/x1iaol9xfVhybRiBvG1o2GF4XRCUhKE8aQ7flez5so6u4HJ+cZMp+J3KWs4LC/Q2OmsN0ICX4bkeO3ugdGGcWchancMS6d0myDpuHEFbyZrGD1CQEcQcF7+WmYerNHq5IsynGvgRsXFtI9myWHAlQFtQ3Tw6RpIC9PZAOg5Ncbg6e+Gr1A+meT5kwi2QBy7+R4dmvEtMEKAJCSUmxypsDqz9b2aNUH82bMnYkg3vYERMhSVOCRseIWYcnDQO14N1oLxrEMkvhYElrtZ933hHg2JrVxrUjIC924rgZXB4R1bc9HbYl3KUvMCUpDpKlLWAx1CgDy5whr8JQpHfJJyrulCFgFQJKnuCAd202jo4FFqmifJadplkqMaSAXlrChcJIYljyAPC5GtzygCV2iCiUEBJzJLqDNsm5LP4ubQrq11eaYSpKZeWzgA5RZhlOYDUueUD0PaeVNlkJHEzFTJSEEhQDXubgDWI8kYrMXZWDbxIseIYXLqTkmy8ySQ+VYYvq5d0q1v/AIiDBewtNTVCpsrvCq+XMvMEE7Bxq25csY2m4gkIC1lk5dMupBLEu1r62ciDMPwqaVpmzZhWkpBCQFpCSSCbA303tEl/wdpBVetKUuVBNiCpZsBdg5PiW6QpV2kpEqKVT5ZUgBwbNodxrpZ3eHkzDpU5ZKgsoCgWJSRmS4BCFWDObi99YFxDCqUggyswYsVBILka6GMpPVAa+CvKxwVgUhACZAUxUAXWxBCQ+qTdzrtuIeYdNSQiWlQKCHASSAkC2Zm8rfphLUS0SgkplJKQxZCiAOeUBkpJvcjaLV2eKJyXUwJD5EkWD201/mDtgX6oCXhiVLEyXOCSCeIJCmLatsWteJammzBiVEG7glJUOpDEhyb9YYz5LTGTw2ylIa426QHWUhSXdxZ3DM20ZKtA73sQKwZEtTJlhrtsx66+941nYMSCEoKuai9nDtbU298MhUS1OlBStmHCXY63G/rEa8X7vKDbMQktYXsLbQ/VyDdFcp8HTnURnU5/MGDga5YIHZsMeFi/L6c/KLItIBsq1gfHoOUeT6tO0tmDDK5Kj+q8CleRc+IqlVgwRw5Uk76v5xhoXsUkZQ1unuizV8rMhr24spLbFiQ/Ut4wspxnA4Sk38uusByUXSMo2K1UndpJyFQuSxu27czpt8ISzZCUFSimYhLF0kkhyPas/EP3i1UODLRMK1zCoGwSEjKAdTzJhr9xklLk3voSDBUl8WZx+Gc2w+hlThkWucsA5hmBSli3Dpc/ItFhpcIpqVClMAEh3IJIN9/a1bSG1VSoJSNSS6fAeXPrGwpe8Kku2zEFtCCC5gNp+Ain6SSKohAKSCNn8OZ0iNOIJOZS+FQGoBOZrOB7rPG2HYeZSjnTLKTowJD7AAu1ufKJ5uF/ePZlqzSySCjRxpbRoyk1gdx9I6OtTMBclJDHi1Zrf4MEqxBIUwXxAB3Uyb6FT2iGkwyZkIIQgkWfiyKcuQ3Q6GMppCRLEuahMyalkonJdLIDHJlLvcc+sGvTWTTpeUqSSDYXSpwwvYjx98QCWCAzAONR5+UFoxHu0qASCWfUN0uYIkz0FIKr9QN9frwho4QjtgKEkgFLB3NiC7EXYgv5jaIKiVMUtSxMAe+XIG0Ay2OltQRqbGCayqSgOknfp6QrwvHpaphlZznTa4AzdQdm/aBKL2MmMcfli9hpyivYegfd0BgySthsHUp2G0ZGRX/yf0yXPpDRaA1MWDmRMc7m6Rc+BIhf2XoJbzj3aLTlAcIsxs1rRkZHNP8AplfgZLkJ1yhzrYXZmfnF67CB0F73IveMjIPgfGG4qbgbOLRzft4siYkAkDpGRkKtjxKhVT1cPEdeZi9YZMP3mVc3Sxvtl0jIyH9NLRYZo4Ad213j1Nxe9xrHsZDPRzMQ4BTJTOnZUpFzoAPzdI37TyU92TlFiNhzEZGRGezoX8gOFTSVByS4O/WHbXHj8o8jIL2FaDp8lPfzQwbIqzBvZhQUgMw5/CMjIC2KZWm4HQR7l4R9bxkZBWzMhKBewsA3SAJJ/DPiYyMgr0HpNSzCZlyTbc/2xe+wyR3a/wDd+0ZGQfTT0Q9sUAFLAB3dt4qeJBihucZGRd/yRBZvs+fzjyl9ojZj8IyMjR/k3oDXK4VdE26XGkCSqZLJVlTmP5mD+usZGQk9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166" y="3994633"/>
            <a:ext cx="1732983" cy="151636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4" name="Picture 10" descr="http://t1.gstatic.com/images?q=tbn:ANd9GcRiFP3_KBEJAW2ELiLjEDvBykVRmTEUK-4N2s_dRQ7xXII2Zg-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84724"/>
            <a:ext cx="1594915" cy="145258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949" y="4625193"/>
            <a:ext cx="2581275" cy="177165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44499" y="3803027"/>
            <a:ext cx="16549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der Frosch</a:t>
            </a:r>
            <a:endParaRPr lang="de-DE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03563" y="3261985"/>
            <a:ext cx="241690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der Schmetterling</a:t>
            </a:r>
            <a:endParaRPr lang="de-DE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085703" y="3362964"/>
            <a:ext cx="127027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der Igel</a:t>
            </a:r>
            <a:endParaRPr lang="de-DE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62209" y="6166010"/>
            <a:ext cx="247451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das Eichhörnchen</a:t>
            </a:r>
            <a:endParaRPr lang="de-DE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830003" y="5990116"/>
            <a:ext cx="1654969" cy="461665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Spinne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849731" y="5373216"/>
            <a:ext cx="1970741" cy="461665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Schnecke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14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Natur: die Vögel 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4" descr="data:image/jpeg;base64,/9j/4AAQSkZJRgABAQAAAQABAAD/2wCEAAkGBhQSERUUExQWFRUWGB8aFxgYGR0fHhoZHRwaHBwcHSIgHycfGhwjIB4eHy8gIycpLSwsFx4xNTAqNSYrLCkBCQoKDgwOGg8PGiwkHyQsLCwsLCwsLCwsLCwsLCwsLCwpLCwsLCwsLCwsLCwsLCwsLCwsLCwsLCwsLCwsLCwsLP/AABEIAMIBAwMBIgACEQEDEQH/xAAcAAACAgMBAQAAAAAAAAAAAAAFBgMEAAIHAQj/xABBEAACAQIEBAQDBQYFAwQDAAABAhEDIQAEEjEFIkFRBhNhcTKBkQcjQqGxFFJiwdHwM3KC4fEVFpIkQ6KyJVPS/8QAGQEAAwEBAQAAAAAAAAAAAAAAAQIDAAQF/8QAKxEAAgIBBAEDAgYDAAAAAAAAAAECESEDEjFBUSIycQRhEzOBscHwFEKR/9oADAMBAAIRAxEAPwDseQ4gjqTcQTq1CIPUdrYuAg7flhTqcVoqkpTIeRACDuAQAN4H54v5vPCQShWoE2uPi7RuJEX+mHaMHXcAEkgAdTthe4r4lAOhDBfZ9VgBuew2N5wvV+M1GpmmxYliN2sIjUPUYX8tULurOLT1JjSLRHQbYTsx0X/rIWmgeSrg84/W07Wj/bGZSvS8xkKk6UADkEgqe5NvScBuFcdSuzUKyqFA5IkADYAdSfbtglR4rRLspEiAAxPT1Pp0w6YQb4nWnRKBORlSyoJ1E9/QCTf0xPluJO1AizExKmxI9cUOI8QDaRJeJ0kd56k3P+2I8pl6gLEkgJdWixbtjK3kFDfwHK6aak6iYO5mAegwVwucIzVWrpJYrcxABEDecH6dTlkz87Y0l2DgkxmFqtxOsQ8dWAXoxG49vpjenxojclTbVqEgnuPSMbYzWHkohZgRO+N5xXp55Gi8dRP642qzeLEbH9cKYnxmA48UUQSCxhTEwbn6bYylnDWmrReQvLo733369MY1hHMZkKQOrbY3qP0Bv+nr/fbC3x2s7ZdmDHVTOqw0kXg+8Cb4l8MGZq1GJeoAY7Kbj++2I7pb3EwdqOFX2thfzXEGDQJifngxn6GtR3B1L7jf8jgHxSmVdgPYf1xzfVbkk1wLN0RrWU1FZttp9+s7zODFNnU76h67j574WAIHXBvIZ6VBb2nHLo62aZFMKrV7AfXFqixIuIwPo0wxsRgkBj09Nt5LRPcCOM54o6KrRYk/oPfrgvhT4vW11GMx0Hoo6+5vHvif1M9sMcsGo6QzZPMa0DRE/n6+xxMRgV4fqAoQvwrA36/3GCLkgzbTBnvPSPz/ACxXRk5wTYyeLNiYgQT/AC98bY0YmLfn2xEtZtRDBQOhm/0xUNljHjLNjfEGdzQRCS2npqPQnbfGDMbfFETMb/TGA2T4zFF88wNtHzYg/SMZhtjBuRyccTZXAcWmSF/ePr2j6YJ8S8QearKOVJE6dytxE7gGdp/LC2a+po1AAKTcm+Jsu4Qrq1TuABIPecJbooF6NIvdQyJeSdyN4F9ibCMQ8QzildBUACeQWv8Avd5t+eK2Wz1RnVQ7MJ5bG1pMD3x5xGqxYF3DQIJYAH2AG3S3pgGMFc7r1IiD37zghS4wyU2pFtIudUjtcW3nbFWjl6aqF0gAwZc7+3QYjzWW0ktCntp+cYxjb9pddDSWY99iO3bE78QdqzeZOkXhT12xTy9ZmYFiReIA/QYtVKqJULnUVmyxBbuTh0Gh34NnHRgCurUBpCbL31euDpzAqBlB06RvYxvHp0xzLOcQYE+W8IdgNh6Hvhg4dxtqqc6hECBfcjrHUzhrsRp2FshnS1RtTa0S4IHNO0QN8WEomu3OhCidE9CO4xW4dmzSyzGAWBJBgdTvgLV8U1GUioQhJnWu+20YDnRtpfzWeUeZlwVYuDzSTHcT/LA3iPHKn7OlLSCymNQJNo2PY/0xUNVGRRBBPW4v/P3xAuV6ksQpBMfzxO/IaR5RzKvTKkaX1W7e+LOT4jUQkXVhyiBuPcYizNTzCdKqBMgdvni5w4SZqQxVZBUyCOx9cFySVszQXqkJTCsfiGkE7x+I372H17Yr5TjD6jzbWBtbvGK3EG1sp1bDp+E/u/L+uIKFcqLLq7mfzxHQcZK7yKs8B+lxALUpQ5aSZHYHqfWcScTqB6rCCCov6iBBHf8A2wCSgwqDRMn07HbB3jyxzyABA/1f8YOpCM3tl3/AWrwDmWbYscKyhcMB064p0a7/AIU1+wJj+uCmToV51lNLmx1EBIPoDM/LHJH6LbK5sktLOQ1kVprKqwLDe9/p0GLWrC1QyyUW8xnLMogqm1+5/wCMTrxdWcHzCES8AWN4mdiot9Rjq3pYjn4LVXAda4t9cUxwikLldR6zeflioeNLTEDzKh3uO/yH0jEdTP1KrJoshaG2JHv+mKbbzRqCtKgiDlAWYsLe1u+NV0sQQTym0kxO3z3jGjVw3KoIIkBitgYN/UYgzecTLAFvxmDe0wTN7LP88USFom4nxJaKy0knYd8DuBmoajmosjVKvF9hAg7CO2JxUWvRpVdYKk6wVGq82CmOm214xHmOO0oqX1LpmVkyNiLSRHUkWwU1RqtkfFeK66q0aRVnBlh+7BvNwDaeU7+mDFBQVUqIBv2iRO2Oe8BcCa1KmzuHlqjNyincETOokg+u3pjoVGsAglhYQel49b4WwljGYDjxZlBb9opiLXMYzAMc2bJ02lBTuky3U72MfyxRq1iQqKraRNgO+999sFGrLGtp2MnoSZ+p2/THqZ0gA2CiBPW/f1xvkqoAnPUDl3JUkpbTNiveI3wNGZcOxBiZguN17nDSESpOsifURY/1x5muC0yi7kbQDY/PCtpP5A41gCcPzwcBWupMD0tc4JV6QdNKDlLXbaYH5DEmU8PZajOsOWPr8H8sXRkqUBNTct7np/TBugVLwD6GXFMWILAyxjp0+uLKUpksq3Um57dcXKWVQ1CUIgxM3JP8h2HpifLcGJ1ONL956+g9MBakX2Ldcg3KZJYJ7Gw/CZuYwUbK21Ej0GKOYy8iJE9h0P8APHhyrqQCyiR16e/bCOU14EbkslgU6oU6Y0Ecw7ziOlBs2iJAEibnFrh+ZMAEx/dsb8Qywc6oiCJ7E98J+KqzgXf5LFfKU4RGLcq2Atb9fniKnXXmCldOxWOnz6Y8/YyDrYkN8Intjepw8fGxm2/thd6u2wJq8sscKr03bywiQRZgLT2ONqWVBJ1EU43J6HsP1+mAfD6ZOYGgyBzGCbHp7k/pOGYcPRypLtyzrSIJY7knp/d8T1Gr2X+//BmukCqmT5tNOXnaBi0vhliAalTy47b/AE2/PF9uIBaZNJQo2UR8RgtHc2BPyOKeeRagVmdQ3Xn+AzEHpM29DiGhoy07ce/7/bYkNNrgtVK1NGDUwXeCNbHoILRFhiymZaL0hvIPxXMSe4t19PbATM56jltCsWILMrGJIOlunY6TcdFOK3EfECMFQuaSoAxO5IOpYIG0ncdNMdVx06cJKTc3nro6oaT7GT/qpJkVEKCfh3PpH99O+KubziNGpzK8xVWnV8Q0x0hhPyOFbh3EwalZdOnymLDUR8RiVk9fN083QDEmYphagJ0hhBZr6dOqSLdXQuxPdkvi9LsstNdByrmk1krBKAs6DqjTA9QSZEzAjvinQrhalFQVIVWRgbAb6hawUOsEnrpHfA7LIozBzDtoStpShTCmSdZ0T2kIGA/iiwWcacZziqalNBqLJpWku7NUYgFouATqaBeAxtqBw99BpBbLcYVtCtV0qecPsSdZBGr8TMy7AWHtJlHFKdT4GkFiFtAOggkC9zEEE25hPWBGTSoxUVVWoqq6Kw+EmQG23t93C/EdSE3YYr8QzTmqjJSFwAlJjpKqoLvVYRyypAk7eZ1MaSmahkTiJVl1bsDCXMGAbdIAAE3lmt1OPGrirTFJxqtPPI7QBaLTE9h1nAfKcRbMVagLENSYRCwLKWF2MJqJQ36InWIvNUp2WWDQJk6gFOqSdIgzDbyCBcjq24XaWcuE8tqFOrSKltWheYxaQB+EFuv85OBh4dL2JQ3ECx0nfbdD+eJcrk4qgijCuC/xRexJbuANICzaLgWi3VyxbUqqQ4MSqhT0NzMG29j03tJWWJKAvVa9NE0IpUKRpLHe9yOxxbq8Tdp1GYQEVdmjVYCIBPS+IeOZOoAD5ZYNNzay3mNxA6kD2ExgTnkcqIAqDtq29gPTpgNUTao6FleFZZ0VmVNRHNylb9ZHQ4zArJZzK+WmpqhbSJLglp6zbv8AlGMwVJ+QAqnlCzBOnfopN7yAAcWOH5CiZDupCm5MCQD+mNczw7RU++CVLSWcgxciwYwPeP6YF5tSxZA0iYCyOUSIAMRfeMQjp/h4i+WWjp1wwpmKwNQkorqWiQbCe0DYbXPTEzMhA2EWA7ekfniL/pYmKCQwAsWMD0IEsxwPqJXpEGrT8sXlkljG3MD+c4ZwbaaZpRbayHG4KQisXWGF+4G4xURRczHSfT0xFl8xTbQzOaoIM6IAWOm8mfbpgnxDhdKrRVVASQG5mjSO563/AEws9z4A7Bw0zIho36x7xgtQrqqTAIPRdsCaPCly5YUtTzdzqt8ibYs5GuRUDadKkxN4B9e2E1NOcvaw6kVOOHkstlhvSkX+GN/niVstddSgM0A9j74JNw4MzFGIPbUCP64HZvIVDo1rLA2W5F+pxNTdKN5+CLjKkmWaeXRSQQJm57DvifOZFfK1q2rTebXH+2BGSzRp1/LrGZBHwkgEXv8ALBhKygnSpIIg9FI9r/2cTnKpeok4eQJmqmmosmTA9sXqNA1h8Q0j4iP098YOC02qB1crpIDqbjvafpglmhPLTZVUb3FmP5zF8SnPYtv+3Jo6dLINoinlxqAhAwXUTAM2JJ/DflB29RM4G5vPa6DeU5apVVlaQLEAEoex/CBuCeouS2er0GQ0yS4jSygWg23MY57wmnpNYVjU1CAWmAYJQa2ElCBEPBAidlIbp04L3PL8nTpxT5C3Ecw1TLVFr9BYIbgOv3RXodR5ACJEsPTAnJ5hqH3j/e5d4aox+I1SabMhvuploMfin1r8a4kDyVFTmCq07o9LUsMBzKjzuCQLaTy6V3FcLl/NOaVKp/AVBDq3JNQbM8M/PBMKL3x12iu0vmoCtGo9P4qqGidcbFSit00qGZdW0FSRe+3GaFAvTkqWqHQ7hoMjlYVFawMqCGEbHfTOBPF6T0KVJmdK6USaGkEDdW0MNyytJcN3UjrivS8QUwrgUwrikAFIMISoVqaDcmZeWN9JB+NgQNYfegEUOYGmTVRpH+JpqKxPUtEBF/8A6iLg2dBQVa5by6UUaUGSqk/Ex6lBqibko3bArgtVKtWka8vELToKGLVCR1JMblpLMJCWgADHqZ+kK8A6wAWVbKklSDvtILabEloMANgP7mstZLLVa5RsxVFPSVZCxgS7BQ3yphmHe0WGLeQyOX1PVDMTSSapLMFk6VfaS5sDBIEsBcAgg861QLSNSqhUtaYZ4bSC+kTpBVQAX3EQDBI24f4haAXqa4pslNXGwPXlBiCBt+7vcnCvAyyMHhzi7l2qqzjLrAR6iqlNQJBCAkljFgq3M3KgkC2vFKGYaoZViqRUfWFRmAAFM1SFhB+6liWJk9QVfxDS8paNR/MYU4Xy0hoIHKCGZ2CwbsfiZmMkLGZzxLl8tTp+Tl6VOsBpphqkldhrYJqKAdmqBjLGOZp3HBg9nK+YaopVqdIM33cgEVJCamANxTUAtJ5nPa2N+EcKIpVKbBncnUGP3nmHuABpMEECJRdZlibqB4ZxDMotXX5LM6swfMCHFNpAeoIZzqHwUuYmdoibuUyLtlkphmpszAl6rnWQPh8qkDKie8R1J/CwoZoVK/mOrsabEqi0wJRQbhQynSWiSZmL2FsTpxBzViTrUGAhgGYsS17iCW5ioYbk2DZgtlvLZqkqX0qhqq2uRfWwIAUASVUMAYLOdsGaectrZGY6SoihUcEMZAQ2JGx18ovsIs1G+5e4Zm2DFXn4iVYiE+WppYEyJI7xhYzWRdKx8wCmNRKG2mBJ/nGDHCs+zppWQDTgLbl3m/4TM8s2AvBxQ49TZwsLVdrC/wAKqI+EflO35EssqiWpHs2zHieqGIRxpG3Idu974zC5VXMgwuhlFgQRcfKRjMNRGjM3xesyMgdalyC1RmTSbRGuDNyTEi2CGRzWYeiV0U2WR94SeZp+HU0SJMW64F8S4DR8k1RS8xgoOxLPJMtt8NidVtrE7YGZfiVPLsivQKMvMF5oEkHVpbcnvhL6Z2KP3GfNcOzdOoDUBQyGBXmgAjlB2sBEYv5/LVHK1HY1NSnSfM5NPUEmyn0i+GujUTN0AptqAII6HofX+eELxB4YzKHU6vWQC6q0oDMbSD/yMK1tAsumSJSpI4XLuJEEoiFxcydZWEEepti4lWszO1Uo0m4ptIIGwiegA+mFThtMrWQLRcFbhWMq3U6ZsG6wL4dP2ZqiPmQ1WkuzBTKn+IqOZLWm/rgfcO1LkvPnk8lXMsCJYkQPaDeR374XMx4gqNOiYHQj4R6naT64s8KrBab+UorKCWI1BojdgTf00kdtoxfylVK6FgupRcpqj/4xfBavg0WovJU8P8RqMlWrJKqAqKu2tmF7dBEn0wwZ7itcZV8zSfVopk+WU1EuIGm1wp3kHr6YENxzKrBV3VSLhQ7KR0/CBb+eJeHFq1OMrXRJeWjzQwHSDG/pEYi4qVp0zSzmjzhWebNmlXOlWqgL5cwFMmSPxE9/bByvmwgApp5rTaSRtYmBYAX3OLGSylUoFZ0aqovU09eh23+mI+J8fp0WFJ3D1tMto5YgTe5ie2+E1NKKp9L9iEkrtgrOcecOwRUUA8w0zJAg7zttitw9GqBrpqYk87RJPQAEEm/Q+nXAt67SzRIJJ9JPTFmpliWV1ZqZU/CxlWIIIMLuB2a4P1x42jKUtX8SfF9s54O5W3gt8Nz60iRWpvUcMVFtgNyV/OT0xU8X8MEmqgKFgZA7EbEbHYfT2OC3Bs1VaqQS7Ig+MgAMSDZQCTAtvG+J+M0A4095nHupJq/J2Q5tHK3o6Ko84Fzvcm4i6yLzAsfS4tOB+ez1N2Sm5U0lbSKiqA6JqJ/1CGJjuLYc/E3CZWQLiAI76jH8hhW41wUBiIltJY+hm0/pg5srigfl1qKzU6boQFLsLaToBcG/4oBMCCCxi84kStRYJrii6i7nUQTqZ9UKCWa/lgbQo2kkRDh5CREkfiP5en16X2nE2RRjKN5Z82xqSGYXFxplgYtB7m1rG6FqyVs9VmnSXNqEYAkkaQsh9yoYyPMYGCfiiTstpPDy01qnzFdqaanNPRoVZHxtqJLmxCEA3sGNsQ0aVKm5SWYA8zhoJYT1KtpABid72mBiwnEMt5itUqtUZRGldYQeg0gWmOaOmwwykK4ljK1Vr0VCoUpgjUGqLTNSpDBqkspJUKSASAFkQCTGKOYUooVxSy1JNel9BdnI+FQ4WakbSYAEmMXK/izS/wDjKFI0qDSJCj+AMCE9wZ3JJxlRcz5aGjor0y3wsghm6DUArE+mqZFu2DRrI8p4f1UtdSs1FHEhVpIhqKN2Otw7jtKkt0GCeV4tlqeiomX8imqgM5pJ5jPqA5RolmgSSBy6j2GFPOOajsa4oqzGSDrLgkkk3YNMk/G2DS8BpvRU0KjJWEDbX6QNPMs/w+YST0wvLpsbrCGtcy7Uaz5lV8hzKitTHmAEDSSBIJuCFhmJMkDATMcEqPRFDKqiUL1qtRwZNiJZwFXuoRTpF5e5ABcLymcFTWK1WjHKtRiW3aIW4c6jMKqmdLH8JOHLJ8LcCauYes4mQ6VWV2AtyVVZD2ZgV0yMMm06BhgzI8fp5amadCn59RgkAiUZuumBcLAAIPeC0DDFl8hXq6TmuSowlqdM1G0rP45JJJvaQB64F5Cl+31XD+SiU0A+5AkhTYM4LAKCAY0xYWxfr5oqrUhTYKnIKlPTU5oiDcL6k6Rv9DXRiajnfNzLJRrIFpDmULTOlRY+WsuSTsSAN/ngxks4lYMQdQaxlRygA7bTtsvra2EiulCopC0h5ijmNN1kmwuERxJ7EsB6E4YeFeaKOlml9I0IyubdyW0gkCwEQCBfDLkzWDyr4epgn79k/hBa30sPbGYMpkBUAeAdQBJOqZi8w+Mw+37nPsOS5viYRmYuWDXMsQ1xEAi8RYdIERhi4HmKDUnTMq7UjGnzacshIkMh1E6SLkBRNj1wSPgqjk4qNUYiCCtRAeWL9AbdLT064JV/Bq1kWqxbnhgLIBJtqlotubE4lGLSydM5JukDfAWfFGpo/aFrUAdKvcFT0VgQPlGL6+JM0uZqValN6VBjpUNBp6ALFiCQrECb6d4vgb4k8L5RXTVVzDMLrSooXkj+IAbepMY1y+ZqsbZBnI2eufMYfIsqr8saxNrZdzNWhmaoNAGmEOtaxDaC/QARqCm4J22icXcxxV8vUckUXSrY0lq6wykQbBC17/h64hr+JTSZaTK4r1BKUaKKHMyJ5dULY8xPQ4HeIcpmVX75ayq9y5zJCU77EE8xP+U4VrtDW+GwfxE08uknLmidWlWmKgHxSAOYqBaTGLfD86CyVdVQCwMwGO8mNUAbCYnF5+GUWylMrSbla7+UtRib8xDxI9bRAwPzuTUPTAq06uuRpWk9N0FiZUMygHqSAN74XUumlyZcjD+3OqL5NPLIWbmLRYdWuSSSdgPnjbJ8Wd2anXrkBTp0j/EqHsqLPlr2m5GPOG11OvlRkU20lTqAFyYJj2wmeL8zSpVqfkF8uhbzKhao2p52RFDSFF5PKL2JjHF9Nryl6Zcrsdo6OvE/LpMlKm9Nid2WZ7nl1EQO/bCqlfLiozUqLVK7TrcszBZ7CLk+v0wu5Pxi7uVVGrQI0NzKB3bmCn2iPfB7L8WzxmAlAH8NJAhYi1wBqJ6fLHW7mqlwxXBcIvPkKhU1GRwBsWUjsBYxGLNGnN7c3T3xX/7YzNQU6tVlhXDNqd9ekb9SL7RjOH5rzKmi2lBqN5ldVh6Eifp648//ABUpVE4pfTu8DVlKIp0QNibn3xVd5BmL3+W+I8xxIH+++/8AM/LA2txEDr6/W38vyx6OFhHZCNKjbMKJI303+f8AZP0wscTygkyRzEfM6ifnA/NvTBavxJVUkneT69gPcxHzOBLZ1DDFoY7T02mOxwyQzQE4tk20wBpUWv72A7nqTv0t1FUqTJOkG9hb6kD87xhuq0gQIv27f7+uB2bowZ/QR8rbk9vXGAUaPBQVGqyi5k7nckmOpv8A0wr8czZ1lKZhB2Fj9RJw5oDBnf16Dbvyj1NzfCZmqDGo0jUZmYPy/v8APBiTmR8O4f5l3aw/XDFw/KK86dAVYBDtBIn5kGeoRyPTAHI03ZtCi+/yw88FBWVI0MwglGKsw7Hl5h6XHbBlIMIgirn0rh6flhK9ITTdlSr5q9nOgaoGzhCenqIuD8Spkimzsri4KjTrM/DzsBHYcsxF8F8x4eKrUUCo0gsFKI5GkFiwYXUgA/8A6ye/TAKrXzVSgA6l6dJtct92ynbUHIGpT33mJm2M1YboYs75dJAVNHMVPhWlorI6CII0hpnpYESMUG4hml5jlVKFQs1KCuqAXIbUqDfqwMdN8ZlAgoIo16XB0owqVAG/eUeZ5NUHqCFI9cEcrwpF5gtTLlgA/lIriSNzQMsnowgTthVSrAzt9kfDuFlA1d3QKeYin5ZA9WL1CaYHYR0wVGUq1MsdNVqlzo0JSrMDIkE6wADY27b7DC5xjO1ammjp8zygRoXSOWTtrpTTdtzBn06YK8B4yppw+V0CmZVXFJiSeiCaWk9ZVST7YZXdszfQVzHEqSZMDMU0WpTJAAQNzH8SgMyFhubfTfFDw4XCs1MCjoIbzagYGpv8aaxaD6i3TG2a4iXSpVfKlacnXrD+ZtYgaSFjoVMDqDirkeMqiN5TFpVhSLFlZBp+Ep2MdYm0Rth/CAOQz9U7NT/8f9z+px5gHwvMVFo0wWLEIsmdzAk4zGtBp+EXs9VGXYefWMkMEVQhd+gCqNULP4rHa4NsC/FvHMxWamho1suQvLTVqc6JjWdS6gw2Gw74g4CtPzVrsiZajRJ+9aS7kAgoS5gAgkH22xe47RpcSqrUDU30rpksoIUn/wBtmEBhvP0jc5p0iaWStS8SpSqChWWo7lpYVFoNrBG3I3I1pEEnoBtgFx3juUp5pXpUDWQXYVmIYN1UFQHKjs5a/aLkeI/Z0UAam9QBXDEMtmFp5lBUGOuxwuZnKKhYnmvvYz6zOIynVFYReR84F4od0NbL1DGmHpChUqLSA9Fq60O21j064iPiDLOxWtmRrI5yKLLqM2EVC7gDabdccvocSfL11q05EG+lisr1Ej+/fHReA8X/AGoM710r01GqHUech6KyshX/AFKYMbDFPcrE4ZeHGKKOwRMxWixbWzJ7cwj5D2xu+aZgdOXFMfiLIWMegC8xvsPnGB3CfFVSnU8tBTamZjWAx5R1/EZtf5m8zcqeKKQeKvC6dQsfipIm3WbTbcmY9cStFWmgNn/GTUzppUa1OLM5oBDH8ICgCd5JwIPCKVaaoKteS2YYLfe7BbH54Zs74qyhdKVHKF6j/hpMWM7kA6jTt6BxbFHxHVzFBFrjJ0qKTDvUHnVFJ+EtqlV1bAgb2tYE12JfkGUMszMdFQlNvuZVPXXWqFUj/KGxep+J6OVnTU8wgAMtIs6D/NUflPuKY98V8znkqU1qV2eszLyipKqB30LED84wKzHHakAU6YAsLKAqX7TsOkk++F3eB9rq2xnyvFs1ma3m1CVy9NCyrLadioHNdj1n3xN4NylYVK1Z0KhxpQ6wZW5sBtELve+B+fzDU6IUsS0BdE7ux1EEnexVflhg4NUOUyaUmA8y5aTeW2uNzt9MDTe5uRpx24R5xHikMb7foP7OF6v4ggxPqO39/wBcR5mvY9v6H+v64A0QTVj3+X9+uKqORG6Js34lZSdidVidpPfFz/uJWbSKnmLAM6NJE2MXNx3nA3M8KLajAb8ovEY94X4ecmwgdSTNv7t6YqmkskvU5DfwnMq6e25EAn57j+++JnyukW5iexA+pJt7AfTEuQyyUkAsvqwH5SZ+gnFiplUf8Gu25VuvYsDPtiV2WKNLJ2OpkVoMKt4+h/P88KnFcqQxhHubtAvbtJP6evUYbzQ8oiAqT0KEA/UYr5jI65J5jYESJkbbyx9owqYGha4RlFQ6pEk7nv8AUFT6GPbDBRz9yLqw6I0Bu/KZWf1996S8Bk6lgm+pRuQNyOh9R0vIiYsUyoWGXXA+JVAaPUGQR0lZA6gDAfIUEMygqAQfLqHcj7tmN+8T0IhgReLYU6vAsxSqO1OuVcAshJI8xYJZGBADyJ+Ibggg4aMnxSkylNKsIsACpkGCon4X7A7m3WAKzviJ6Y0q/m0STp1AAjUI3HKWWQw1BTt8Q2osoV0AclSSo4ZRTJ3ejZdRH4qcFdSn90HUp/CZwy184tSmtWlWemAYKI1TlPYqTCwPxU4nqBhLNDVUZWRaiyS0M0g9xMsk94P0wR00qdU0abPDLbWVRptKvsN+t1O474DAmMnE8rTSggrUCFBkVRqq6p7y5CE9SRfG/DOFIKqrTB0VFBV0rUyb7rDLpH+Rh0sTijwStUytdgapOoHSjuwg2tLCEaNtXKw/EsTizxUtR0tQ0r5salEhzPzYNsQdLNtdcFLAbCXF6WW8tVq6gwJUl9dOD0uqwIEbd/fC/TyKZfVpZmYAkhnMkGNtW5Ftu+CGbo11QI+mGHLoYxG4kFF1EDZXuRsNsB6GZ1QDpcs8shgQJHNZwRItsPqbv8musjrwvhU0aZ07qDu53vv/AC6bYzFKpxLyT5YraAtgp1EqO06G/wDsfltjMMtKVC7hVr069Ywai1gs6UIpqTJO3NaNulmtizwTwXVrVlSuPLpAk2MEkRZYP4h6dMO3hXhNPM0NdXM11R5ADVIdo6kiFC72C374lq5TJZeoHyqu9SnvWqVX8pOlyTDnpCj5zbE8J5DV4QhZLhOdWmGo5o0qykipTNW9jbrpHthiocPz2aREr0xWbo4KHSPUkhlHe7CcNvC+C5bmr5ujQYtBFR1HNbsTaANoJjczYLHjDxTT06KVX9lo/hSiArVJ6tEaB6RMTO8YKWMgbp0jytwGhRYq6rmagX/CpA6QOhdtRPcbDrGB1HgeQL+YFzGQa2pRWpFfbS8ue+CFLhVHLrSqO2ab9pvSoo58xrSxKhZ03UDre+PON6qVMVP2PNhZChf2y5LTHKCzz0gfTCNpOqGpvJRrcBo09NVc0WSeZvKa3uFY2Pe2wxZ4u6hAyPUr0je0KvzB5o66iD0g7YK8G4BVrIHqZOllUAk1K1eqzxuTIKW9C1sDuI+J8ipNPKUXzlSbsDpp2kXYyzr+XrgSjihoamRcy2Ty2Ylko1FZNjLAiOo32PUxfDrwLxCayfs1Zpq/DSaoP8ZY5qT7cx3B6xIuMDcnVqoglAmsnUE1OADJ6km3e/Sx3xHx3gDZZFeomvURpZJABPMp0qxIiJDQpthbr4KuKarsE+I+F6HIlgrQyFgZC3lW3hlIKm149sDKOXaAV1FOxXTPsCZC2Hvg/Wz1OoNB5K3mNU5tjqA1ld4uAdMXgnviiEZtTKyFSbMT0G/59owtDU+y1w3KkutVjelzEb6nIgT0BAvcfhxNms+LliTM/wB/36Y0HGFpIKSgkn4QOp6/P/jArPZtiZIg9+vzG2L7NqOfepMxthBAAN+5m/XbFOynb8h+ov8AX8sb1cwTJB+GJA7n+WNtBZisDcwP0+eMhWFcnJQQIHqJ+ltv79cEqNGdmM+nT6T9BgRl80tNRCttBHT9JxVfjF5sJ6f3+mEYyY2pWZAbox7bGOhtM+8nERzKufwAneQw+W+FAeJTtM+5xoPEZ6W9On+3y+mFo25Ds1JogcoPQrqU/r/fXERpGOYAdmFo/vscLOWz4JOlirdRJi/pti7l+JmVBlSbb2nsY6e2MEIVMywMnUIO9zF79SbHf5T0OPMwqv8AEYP5MPff85U+2NM5mOU/n+m/8+kj0ijQYgFW5gf3gYt37H1EH3sMMgM2pZBlfUCKimzKxMsBb4j+IREtcRBPTE3FeCDyqmlSddONROzKSUP+YEwet5HSfVOk6hMHr+IESOb1HRrSANwbWOG8RZG0PDK+xjcHrGwPtY7GDBwUAQeFh9UWWppdQ1rkqQVPSGFu8kYKZTNnNJ5dQarFEJAlakSkkiZ6SDOk3kLg14h4EKkVKAHnJcqdqimfS8gkfUdDC3wqlU2FRaZJsxMEMNg4P6+5uJwXgX7BKtQqTQrU2qgIIem1zTdDD6Qx+H8WibQel8TPx+s1XyqtKKh/diKmocpg3VhZgQTHYiwqDN1VquHIKuBqAm7KLMBchhcgifhYCRAHmZrtXAVlYlCNNydLSQXpn4lQgSRsGiwvh0hW6L1CrVZPKrOwbVdXAsQTBAAgg+mmZ2IIx7Tziiqr1E1KpIDJzGY6hr6SDEEHeJG4qilVq6Fqs5Oj8YYHc/vewgg9Ab4t8M8JftFSr+0GorA2NMqAViLgiQRETsfrgtpGcnVh7MeLahYlEULaA1FSQIG/3mMwPf7LaRMivVA6DSp/Mi+Mwy1WT3IMZyhlKb/f5tKjBQnk0lYAm3a0ekD3xBnfEWXRFjKkkSEaox8tTeCqXDH1IJMHcYVKAy4ECoBUm7gtrEWibR8hPTDJkPDqVACKgrHcqXIY+gmTHsOm+AvNFs8WDOIeJquZqK7amCEAsdIWn6qDCht4EzbF3w34ZSvWNQ01emCFRq8AM2w35nFpCgQY3GLVHwzVzFULUNJEpn7uj8Kqv72mJdvnE9cMHHeCEouvNU8vTp8wMSZH4jzKB/wMB4pgS6GHJZPQzg/4xH4m+MDbSdPwbWAhSYidxPiTxBWytQeRSFdlQl2mKdMlZGrr8IJgbyO8Y38PeOKZpEZip94jFQzUyGcbB9AllkdPTFRgFo1syaiorvLhmLSQdNOU6EgCFXpGFdLI/qeBKztDP8WVXrZhfLZiPKlkS11aIh1/ivBGLA4MmX0U0NKo5gRSdZZ+ijVsLHmkSe15IV8oXWTUPlqfvPLK8wsOaFD0wBMBV+dsEsp4ayVWmWyrqrwQKgYlhIggkywBFt+uF2tqxk1Fio+dFRyiuFf9xanNO5uGIt1ifnaZs9lChDA1WLgSSkwANi5gGNhygDAbI8Aq0KlV6zOvNHQs5JM33ta437iRhky3CiwLftVQFSbcoiOx0wsHoSI7nCOisXLllenw7L1KbedVKVVGpAFkK0gBCCpMmxtFipPbA9qJVYVeUxIAIB/OP598EmyTo+tqmsAXY/ESOp/D9bW64kzR82DSVgeq1GEwf3YBVvaVNxvhBl5ErPUawJVCzCLCNW4vtsR8sZl6NQCWIWehN9hMRt1OGHxBNPSShBI5WG/Sem4kel8UMnkBm6FRqUGtQGp0M89Pqwi5K9QN/mMUU9yOaUFF2U6NYalvuw27et+nf0x4nGYps6xyiQSPVYH1aPlge1QXKi91BvMsI7np06QoxYocHD01pGoqFjJMEwACQLWvPfoO124Ek2iI+JTpU7iYPeL/AMiB/pBwvVs9U1m9zg/xTw6aEKSHBaVYdgDII6EX+uF/yyXNov8Algp2rIu2TNWg73sIHp3xao0WK3MDriuucKyECqZgkbn5nYegjBWi1OQGcNHxfu+oHVvf/nGGirPKJY3WZHXuP9sF/wBtbSCR15gPlcf3+mKtXiiAhaYDH0/niZUKgFjJPeNicCiqaCVDiJa0iRY9iDEfLp3EjGZTii8s7beojb3EfphQzPFWatFMXBj+WL+XybHVupnWJ+c/r+QwrwZO+BubiQRQ0wIn0GwaR2Fm9j6TipVzNtOxBkDqt4IHsfrBxT4dwCu+SeupDKsk09zoWzQe4E27DAnL5avUKGkjVGpDTUC3JFwDAvcD+5w0WmgStDrlOKeYg2DqJb2Nj8pF/cE98U+I5OnWQvoAN5MwZFirdBcSD+mFrLrmFzEwyQT8SkSpO0HcHb64M8XzFRFp+WFk3bV8JUCL+nT2HfFE48AVtWA69Bywp62C0zydDpDagPdfmLGDiOtlUVjrqVU5uglb9pti9UyFWmUqUw1SnUMBACTPYDeRIHtGGyp9mr5mgDWP7KAQQ9XfT20gz9YwjlmrDtxxkD+HK9MqRraqRMlrGCBHyAnGnDvGFVa1RQGOpgKWgpJIP4gyG25kER64vZ/L5XhtM06AqV6jKdVaqNFIKYBKqvM/QbkX3OFig+arMaNBQibs4AQR6len8I+mMl5DJ4SOgDxf+9m6IPUGlN/cOAfkMZjkmcyNFHZTUdiDBIiCesXxmDUvIu9eB2yi5uiwWvmKFNS0aWVHb8hH/kwxfr8OWdVJ6QSYASowZm6/ANAJ7AGJwb4d9nuTzQVnZzVIu0gifRSCsYvP9mNSmxZawqofwuzU4Ha0qfyGFWqmWeltdMB0VdtMZjzAPwu9Nyv+VlK1B9MT1+IdTUpVFBGkVKqWjrcght72Pvvhh4V4Iy9AB670aAEwJpkwd7kQPkMTZvjXBUIlRWYWBWmzk/lB+WC5X0I5RjwKHDuO1XYpSy1OqQJ0rq1RPQaiG+RJwWp+PWQHzeHWXdlSQI9YuQe0++G+j4jovQPkCplRsHq5cqo9gdIJ7fpgXVzdHL02reZRZF+OrTdm0n+KJKT69T64Cx0Hc5cgHNZvLZgCtU1AbCkELlf0VZ7Cd74FGpw4sHp1MwlSY+7KofzB/PHSeIcHp5mhqonSaiSpQ6SdQ3DC6n+LHEvFGQTLVNDUczl2EyGOsN6oZgjuQSPbbAXplwLuUkPlHxFSjQarOLiagU2uL8q/pjX9kyxB0LRGr90lL/LUJ+WOehlqIrPWq00FlXySzMN7feABbdSMXcrnqKoStOrV0jv5du8c4t3nr1wXLyhk64HIcHnZqgXqFamwMf8AiT7EHAvifhjMFtdJoYEGGRhIB2nSRPscB8lxpmIAy9dQRYByxPt9zzfKemGPJvVUSaOcFpNyIHs+XX+xhceA72W6vADXQJmZQf8At1Ik0mO4aQNdI2uLi0wJwtPl87kagFMUW02D0jTnSezAawT3J7YYR4hU/dtmM2relEVAo7NoP9PYYm4LmKDCEz2VZ2Myw8lokzCkU2BkR8Z2OAo+DSnfLAfG/D6UYeorUqTC2YFIlQxuy1UBPlt0leQxsOi5xtEosPL8ypTZeWo8Q7dSCJEekzju3A+DMaXOiGdQhoeRNjMtAIHwy1iL9MVB4ApKxNNBTR510lP3TT18tgQp9U04BNyPn7L8WdWlgWUWAIkfLt3xItVXMCnJOwF98dtzP2P5N4lGEdFdgD6XmPkMXKPg/hdFhRKim7CQrVCpYbGDIDfLDJ30Lvo4UPDRMszU1UbgOpI9DeP1xtnuFJSAHlu0/CQCQfQGIPyx9AVfsx4c7Fnoaye7vG0baoxjfZrklg0aZosP3GaD/mUtDfrgtvwLuifOKLoDVG5ArhUVYMndh6wIE9zh48KeGTWprVqnSXk+WyEBR0F7kx19cdITwfRy21NZMkaVCiSZNxeT12xBmM7To3MDvOE9UuqF/F28CdS+z1VqtWtTUnqJk9xewPURvi8vh6l5tNhUQgSCD1mP9sSZzK1c9X+FTQpkKQtUh5gNECFg2kzO+xwsZjwfmqKK3m6mLfe0hUTlWeYqWaeUd95GMoxvJ0qUtvA4+GuELk/MXzRVpsxIUC6q34ZkhvfFbgfhOllqmsuF1mEghe8AyDJO0D1xXTw5WQ0zl6wqBl1FKpAIAvYrIY+mnpgdlqdY5xT5LnQD5gdtWmkZkXJAXt32Aw21JWhk+mM+aqUTUipVpK3o4lr9iRB6b/LBnK8EYEs0UKQAuWDMesgGQLWv32wB8N5DIZKpy/8AqM4QGVQommDt6L6sT9AYwR4vx9B/jHzau60U+BO2r94+9vTD7hdthUZ6nSUtRVKVPc1nEav8gEFvew9cLz5mpm6jIlKooG9eosGehXUNK/6VJ7nASs9epm8tWqSyoQ7AE6VBkKYiBpGn8/TE/wBo+fr5XMU6tF4p11mDIGoQCJAidjfvjRSdr9Qt7eDXjHgqgT/6nMCfxaJLt7km21yOg3wOzlMKiUsuF0kbLYiB1B9bE+95wGXh+ZzNWXYmTJvyj03k+1sG89x3L8MYJUXW4ALCwmRYbGI7R1G2Cml7RX5YNp/ZYGALOxYiSRpj9MZiyftgoNcoVJ6C4HztP0xmDX3F9IXy3jbK0FXy6VOmSJCsXkeh1TfE1Xj2ZqxVRaTWsHMj5XgfTCyK5ZCtSnYfvLf/AE2t8sZlOFZbL0fMes6hjygs2/sD+vbCy0l0MpZyS8Y+0iuOWvlqBIMSUBI9jsflinlftFzV/LVKZNpCiQOwiw/PBzJ8R4dVQJWLVHG2hPi99QP1xbp5uhTU1PKpJQQ2qNpckjYBRIn3gYVwa5NTfDAP7Fmc5FSqpzJuVDhnE+1wo+mL3DvDOZmfuaBIhg7og09RpQbbggrfG1b7WA0j8IEKo/KwsPlivlvHFcUz5VF5n4tIUfNmj6zjKPkySXYd4BxZ+Gro82nXpSeRNfLe+gkQF9DA7G+GrI+JchxOn5ZZH706lnU9x1BH7yn5455wTx1WNVvNFKoumWAYMF7yBa/YnfE3GfCuUzhTMZb7t9Q1ANysDuQDdSN7GPTFNrrOUTlFN+kZuNfZ6QoGWIZROpanMxH8M8hMfvDfqMBOAcLqVmNCrl2o6OZg1OzdBJO5iRKyOw3xf8R0K2Vyj1stXqUzSjlLFgRYGQ095nfAzJeMOIKQ9TMUatEDn8iGK23MqD67YmkUuccPIezXhqqtIDLlKagWpqsT1OwmT3v/AEWcvluJebJqaV+E7tbrY2H/ADiev9oQeRSqVa3UGIFumy7+lsUMuuZzlQ+d5iU5kqAVHePX3MW6YpkARz/FoTyMsWrVzA1KNSpO7ORYW6XuPfFA/Ze9UakVgwFzUsGbc1GY7CdljrPTBfxF4opcPytOnlaoy4LNr0U1qO9hG8gbm5PbA3wd4gGdWq+ZbWKJXSa2kfGYE6IU3sJVomOuA0ZU3QucKy/EMhVZ0YCGumtXDgHcqCbH5HHS+B/apWqU1ZsunUHS5Gxi1jH1wK4jk6pqeWqU6K/iZQA5XsLXHqJF4tgVWL8Nql1C1aNQy9FyAQf3kMch+UGL98SUjamlSwdZ4f4woVRcmmeoYfzEj54oeL/C2W4miLUY8pJR0IlSbG9wfY9h2wI4JmsjnYOXqgPE+W3K4Pt191Jw2cN4SaZvf9cF28M5zkfEctxbgpHk12r5aeXUNSj+FlMlD6qYP5YOcI+3QQBmsq6t1NIgg/6Wgj6nHTc/kEq02R1DKwIYHYg9Mcbzn2a1ErNTVmZA3KSfwk2n1G2A5uHIYwcuA3xv7V6VYItFHWT+PSGJ6AAE/rhd49QzraaiFQYnQQGbeLXKmxnBDPfZ6lLKvVj7xBrU9eUyR7ESPnhlXh3mUUSNT+5WD8oPzxlLcPDTV2zlXFWzWjVTqVC4YFiLErZdh+7A9hh74X4ECZfzeJ1yxJkUyFnSOjFg283gCO+GYZbLZNGr1NDVaYuZmD1A7npJ6jphG4r4qp5xi9R20XAVSRo2Igjr8unTfFVF8yKdknDclSrZhqXDaRoKhBqVtbFEG/wzBaNl9b2wy5bMgOKSEGk9Q86oBrIEnVFjEfFAmIixhTocNpvl3NKrX1agYSpUBKxBBGshmG89RI6DE3g7ImnmaZGZNRJINNy0rvEBpG//ABicvJSODbxtxh8rKUKagOSCygCDYyYuSQZm837RgbwhEYiu9BKj/DqR3N4O4cgxF7TGm8Y6N4k4RSeoPMsjgXAmGSSD6yrH/wAcLVPwhVp1w9Osj0DMqkh5KnTy9ZIHU4zXgNlHiXEswKQSghVyArKYM9NXpb8r+uHPIUVzGUXWoZ6Z1JYMBUA2Um3cT7Y5ZwylnM5n6eVYNQvqqgBhCAXbm77CLSwx3E5daNNKVMBVXSoHz/XBjd14Jt+DjnF+PZhkZFp+XlnPxgzJB/E2+sGQQexEYgy/gPIZgeZXzz6231FT/IHBT7SErcPzxq0ADQzI1PTYcnmD4z6E2M+pwqZyjRzNLzVy9WiQ0O9JgVE9SpNh8h0xWSaddGW2SL9b7NeGhj/+Qj0CC354zAr/ALc7Et66Fv8A/LGYFx8A2/A7U/tDHlhAFA62xrluM+c0JQ1f6be8m2Fmh4SpU+aq7mOm2Cuc8Rrl0CoAqRsMUEsJ8T4qtCgXBprVeVVQoPpvha4dmmojVTIkDmVrqw7EGxxRp8OfPOWnSs8ouf0wcyn2eoBLVm1HdbxHrf8AKcSboeMXLgHHieXrgjznyNQ/uAGkfkOZfriH/s+uYqHMpWG4IqyR6kHbBrPeH8vRSEo+fVPwrAA92PQYDnJvTXTUrU6S9adNJ+s/znDJ7lgEo7X6hn4FmqATRUCuAOcmOc+pSCAvTV3xpwbiKNmqYp+WCWsEAlR+6xWUf33thXbimRpgahVqkdGYR8gAAMHvCfHUzFVfJoLSCHeebA208DKSeGP/AIkdEyVU1lkD4hG4n+mOeplaVWr5tFjShQCRYFRsGEQe0x0GGbxdm6rUCisQWIuRsJufXAGrwF2pPUovpqAhlHwloB1AX5jEEjCTajKh4x3KzXJcLzBZ9C0cxS1dIVzPpABxaq+GdQ1Uw9F+qiUP5G+F3gfFKQrMK9MozCSUZkAP70AgCesWw85A06BaJg93dr9ZBYicCsYY6WeBQ4pw3MaTKGsOvm0xUjtdgWX5EY1XNZNcq9Go1Km5YM6oHUEiyiYBkWN7YeeKZihUVdWuCeYrUqLaP4SN7YrZbgPC6mnzadRyDyFi77dDFyPRpGAotZeRZPpI34HxYVsmhrK5dSVpld3gDSwP4ZHUwN73xBxDKsMu9TNJRcHlRSIcv0XUCFjqTAsO+GVMvlEBWhVp0jJaGm7H8R1XJ2+mBPHuF1q2VFLLvlzVXMa21sNLDTaNUz2gnY74NUa20c1o8PovXFMHytRGgq2tQ0/Cesk9QTvtjpFPxbnstWqEIuaypqN5ahtNREk6QCbMI7/UYFVPsmr1qoculFBDcj6mDWOkEgCx6/kcEDwDiFMsHpq9ITBp6dYEbAA3kW2wqk0Ltg+R14d40ytZ/KFQJWABNN7MJAPs1iLgnGvEarhy6BGURv7dwf5Y5pmc5lKKqKiCrWVQqohlhGwY/hIEAk9jAxFkuMZ3N1adGfIy5caoJZtEyeZvSdsM1azgRQUXg6XmD+00TqplEI5pIJ9dPe3W2+2Erini6tkXGpqRQyWKi5HQEm+CHiXxmuoplyogaWYmAAOg7xhDWmjuHqOajMJQiSva0A9e+DKofJSEG1hF/wAU5X9vy4qDNSy81SmgsFPULZmg3MxubYQst4eqoz6lLRblJv1lerCMOKcMBbnBqHYF7wN4Bta09cWskxgsdgIEgAxhHqMr/jp5YpZOvmcuoqCmxp7GNvr+H598MnCuLrmK9KdVPMBl0kiNYB+BujGLA74hq+Jf2T7xeZQeZGWxB3Xt84uJGHStxbIpSoVyFGWzAgMVkU3idB6rsY/ynA9bxQjjGLqxwz33uXmJIv6mNx81kfPCPlkjz1SrUK0SdWoqSh6aWIkiOhnfDxwlqVSkDRqBl3Fwfz/rjmniXhjUGzlNLeYquW7AWkfWD7DFYdJiPjA5/Z9njXWpUIMK2hGZtRIABJ7CSdh2wS49xcU62Xpzd3/JQf8AbA77MMkKHDaImSwLE99RJ/SMKvjXj6rxbKj9wxM7F7G3tGFjmMn8m7tjF9qtHXRo8jONRlQVE8vXVFvY449xBatJgwpvQBWCNA0uDuGKtBx2T7RDWfJK+XIV1cEbXBkRe2OSZx8/B16D6aRGLOWIv7CV0BqfiJ0GkgmOsnGYsFqnWhTJ+f8AXGYhSH3S/qOl+IlHkm3XCPlKYfNgOAw7NcfnjMZjo8kDpuQpBUOkAewjArNG+PcZiGpydehwAeJ1mBMMRbocIXGazEm5+uMxmKR9iI63uZV4AgatDAH3vjpf2fUgKjQALnYf5cZjMBck9MauMXYT2ONOICEof5/5YzGYSf5q+Dqj+U/kUfHag5Wix+Ikgt1i9p3jBLi7RXMWsn/0GMxmN/sLHgs8L5i+rmjab9MXCxCsBYDYdB7Y9xmC+TCHxWoS7ySY0gSdhfGvhrOPfnb/AMjj3GYefIun2PuQzT25m27nAv7SeI1QlNRUcK3xAMYPuJvjzGYroc/ox5lHw5lk/dX6DB9rJVIsRQciOh0NcdjjMZjj0/cFiVXQDRAAt09hgrSpAKYAHsMeYzE10XL3/ttiNdj7HGYzBKrgH1UByrEgElbk/PAXgDFuEZlTdVrrAOws2w6YzGYpHg4p+8g8DZl0zNLQzLNSDpJEj5Y6z4/H3tL+JCG9R2PcYzGYqifQ1eHUAydIAADy1sP8ox8/faI5/wCsG5s9OP8A448xmE0vyxZ/ydZ8Zsf+iVTN9K/qMK/hs6sqpbmJW5N++MxmKP8ALj+oV7mB3FzjMZjM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7" descr="data:image/jpeg;base64,/9j/4AAQSkZJRgABAQAAAQABAAD/2wCEAAkGBhQSERUUExQWFRUVGBgVGRgYFxgYGBgYFxcVFRgUGBgXGyYeGBkkGRcWHy8gIycpLCwsFR4xNTAqNSYrLCkBCQoKDgwOGg8PGiwkHyQsLCwsLCwsLCwsKSwsKSwsKSwsLCwsKSkpKSwsKSwsLCwpLCwsLCwsLCwpLCwsKSwsLP/AABEIANIA8AMBIgACEQEDEQH/xAAcAAACAgMBAQAAAAAAAAAAAAAEBQMGAAIHAQj/xABAEAABAgQEAwUFBwMEAQUBAAABAhEAAwQhBRIxQSJRYQYTcYGRMqGx0fAHFCNCUsHhFWLxM3KCkqJDY7LC0gj/xAAZAQADAQEBAAAAAAAAAAAAAAABAgMABAX/xAAkEQACAgIDAAIDAQEBAAAAAAAAAQIRITEDEkFRYRMiMkKRBP/aAAwDAQACEQMRAD8AlXgiTtHgwJPIQ3CYkAiqkhaYqTgieUZ/Qk8obZokQXguaRqEwwVPKJUYCnlD2XTxOJMSlJMamVmZgCeUey8BTyiwTURktES7DqIhmYIG0gY4L0i1/d3sBE39DOqiE9Dr7oKbY1FTTgobSNv6KOUXGXhaQNz1IDehjcSE7M/VP7gNDfkZlxr0pYwpPI+nzjWbh8pPtS1Hmyh8jHQE4epQ0lr8fr9o1XhEgDiRkPQuIC5K9H6x+DmiqajUWUmanwKVfFIgql7IyJg/CmOdhMSUk+dxFoxDCEgZkALT4D4/sYrtVMWm6CGGvTxGvnE3ySvCK/hi0LqvsrlfMgjrqPURAjssg3sfCGyO1Kke0QoeBtBsjFJU+4ZK+abX+ucZzl6hPwLwrc7solvZhRO7KB9IvX9RAORdjoDsenQxKilB2iP5Owj4+uGiiy+yQ5R4rsaOUdB+5gREogRaJNxRSpHZEDaCx2TTyi1oAidEt4t2oXqmUWb2QS+kaHsgk7R0A0ojU0ohHNsbojmy+xgfSJU9jRyi+TKaN5MgQim4m6o5+rsYnlEkvsikbReplOIyXTjlDOTaB0R6WjXLE0uRG/dQQgZF4Jpx0j1SW2jZ4ICY1AEefe4EVHhSYHUIRMmxJSEqUABrC1UwxYcMpiEj8NV9SBb1OvlBSGSsYS54lpyy0pUrdStH5DeNAZpL5kv4H5QVKokH8zeZ+YicUqUXct1Yj94qnFGIqaTMVcrgibPCNUgnoIXV9esFgyh0sfj8oBOJbX6g6++4hopTAMps9C9OE/W4gComrR7XEP8Ay8Qd40VNCvofHeIZtQUhnzDl8if3jS4F4GMyMTs7qQb78x4jcQFU04XcsFaBSd+hGx6GCDKzcSfkQf28Po+GnB1Z/crx/j+I55JLDKqT8KpjGFoBIOYKLkMAkE8hyPSKyZyUlwVpUPCOmzadE1JQsPY5Tu40vz+MUjE6XJM4kgkXf9SdlfOIynWC0V2QypMQl1Usg+2AygbZms4HPrC6RjS6SYEqKlSibPqnYg9RAM9QSyky7u9j6iCp05NRLJIIZgrofyq/aIOSY/Xxl5p6pExAUm4MDTpDmKL2extVNN7tZdBNjs0X5M57846+KcZI4uSDi8kUlEFoDQMFRKDaKOiYT3ojQqgFcy8TJnMIUajeYYhVNjO9ePFy4xqPAXguSRA6JcYqa0ajBbx4osIxSo1XcQ1AB5k143lmITJLxNLTBAQzUl7RiDDBEoNA9SltP8DcxkE0pSnM4IJHjbwYG8XHD6Uq4lC7au/kyk8oquH0pUQy2vyizJWqUltT0P18IdQGkHKkhPsLCDrolvMEaQvqgs+0lKh+qXwn/qTf18oX1mLC4UDfXS/7NC6bjiHDkgDRNynz/iKfi+RE6Cp1S9g/mCk/MQJOrgn/AFU5k7KSOIcrjWCJVWJrmxfkX/mBFSXJ7xBKR1I8C/7H1jlglBuJRSs1bMHlqzJ9/m0byljcwDOUlLrlKNteYbXMP313vEQxETA3sr5PZXUHnDfld02W6YtDUz8ugv7j0MDVinS4LcuhHP63BhcvEWGVVwd+nPxiOZWkg8wzjmNj5fBxBkrJ6DhUhaQS4I1G/i3MX+jC3tBK71Lj20+8gXHgRfzgepxDIxHgfDR/rkIGTiYzhBOvC/XVCn9Q/WOXkXhSGHYkp6gXD8vr1gigqkiYxulfCfBVv3BhLjMzJOU1s3F66jyU8Lv6kQsHrHM427R16HmI0+XqUqIPwf0v5xcOyVf3krKTxIt5bRU8TVmdQ/NLC/QMfrpBHYqsacA9lBj6wvC3CYvMlKFnQUIiYJgdc4DSPEVNo9Npo89UbzZUad28efeniRC4Fho1RTmPSYmVNtAypkEU3JgSc8EoMaLluYawUEFTx4TA5nAbxpOqC0KEJRMveJrRX1zlgwxop5a8FAbGRVENNWZjwJSp3TcpBYMbuRYnbpAOMYlllKbU8I89/R4ruFVdye8Sltlu7QkvspBXo6nShCEvMllB5gW8lJKh8IyZLzcSJgL7H4OHeKlQdopoOgUkby1fs/xgid2lSzp9p7jKxPRRSItxppWmLLDyE4kgj/VQW/UNPFwYRVVJuhXkd4Zr7QKTqgka8Jct1TuIjWuROIyEBR/TwnS/AoAH4wz5qxJBUU9AXZ+pyzikggqHkSIPx6uMtv0qt5/tC6bIXJmJUq6QoDMNA5biGqfhDXtLR95TL5pGYNzF45pvNozVNWV2omqJC5assznsrklQ+BgFNcJhJSChSf8AUl7o/vT/AGvqIQyMYUk3LpPrBc+dnaYhRTOSHSf1J3SobjYjrA62WUuo5mVGYG/Em5+AWOY5xBPrsqc/5kajmnfzGvhCk4lnAmIGVSeFSeRa6f8AaRp08BA02v5GxFubGzHqC4ikJ+ME4+oNqq8EFj4eBuD47f8AGE8zEScpe/snoUkEH0LeULZFYygDs6fLUfCNJymKuhCv2+UR5csaAb2imhRQvnf/ALAK+LwoWHvDDFCO7T0YehUPlCuaeEePw/zEYaLzdD1FU8uXe+RSfK8S9mJ7TB4/KFsssgdEH/yLCCezv+oPEAesJ1xZpPFHXJqbPAxnMLQUlJIAPKMVRiPQttZPPr4IaRDl4P7qIpaW0hjRYeqZf2U7qOngOZ8ICM3QF93JLByToBBSsETkLrOf+1ilPQ/q8vfDCeuXJSwdz/3V4/pT9XhMutWo8hyH1eFk3/kyyDSkkaxgqQ8TzJTiEK6ZXeWMUzRjdCnVcQaiYIlm4eWgJVOX3jWqFzY1lUyVCMmSANIjpUqAidCCdYVOh3kqvaKZdKAQ9yx3e1uusATZORPGk6af4EOa3D0T56kn8lvQP4+kBzsMUl+6nkMzJWM6N9d0+kR7pyo6ILrHAslSpRuha0EbpuB4hJPwEEDEZwuCmaOaSyvmPWPKszAPxqZKw3tS7j3XTAJXIX7K1SyPyzBmbwULj3R2WkjndtkqsadXtKSRsv4PGy8ZUCCWU1w7nzG4MK61CwCbLTzBzD5jzhQqoI0PkdI5psrFF4pu3H6/DW50D3LKHT4RfcPqEzpSVBiladtI4HNqn6dNQY6h9luKZ6dUsm8tX/iq497xNR9E5NFQx/DslRMliygq3JQNx4EiE0nEFS1MXDH0P16iOn9t8DROKSbKIISsM4IuEkfnSeWvKOa4lSKSTLnBlpsFbKHJ9x1iiaYydoKrqgJyz0+yrhmJG3z5g+IgCdZw7g8aT8R8DEFLVs6SH2I5j56F+kao0Ms3bilnmOXxDc/CIzebLQ+AWYdxsYnmF780/CB8+vrGd7YeBEI22PSQVXTT3SR1/wD0YGF2EeVUxykco1Sb/CAlSGewyoncJ6sB4JsPfDrsdTPPlg7HMfARXU3PQRf+yGFFKDMIYq06CGhG3RPklRekzBGwvAGHUk2YrKkFR9wHMnYRb6OhTIFiFTP1bJ8OXjr4R1nE5UD0mDBLKmi+yOf+4jTwieordrOLdE9AIQ4z2oAdMsud1v7k/P0hRQYmSdY1eirLyP6hYckwBNngR5NnRAMp1hlQ7+gmVUvGKk3ciPJOUaNA9ViBBZoDlTCWdYSUwrMhiY2n1mVWUCNZ8+0K8mR53gEbSFuYGFUlOsZOxBADgwMBKFiHaMy5kyyVgrURmS4DKIDHXSNZHbKStPGJktQ0ylM1B6ZVnMPJUKcUSp2UClydbDx5GJ8B7FTK2YUISkM/GSUp0cAFuKxHrE1FN2yl0kPqeulrAKZ0sqOyZncr/wCk7hP/AHEDYhSP7bX07wZCd+FTlJ8QqKlXYOZSynMxSWILG4OmsQy62dK9lRAOw9k/8TY+kFxaWDRkryNa2gVLLpKkE83Y+ehhVW1ChaYnT8wDH+YJk9qiBlWm39oDeaCMp8mjyZPlTTZYSOYdt9ZZLj/iTCZK9osUm+hce/zHyi3fZbiBl1ZlvwzUkf8AJPEP/tFcqMFIGZJBB0KS4fryPQsY9wquVT1EuYbZFpJ8Hu/OzwyYko2jtfa3DjPo5iR7SRnT/uRxD9x5xyhGIiolhE48X5Zh67K6x2ySsEW0PvEcP7X4eKSsmyxZJOZPIoVcDyuPKF5FjBPglmmJa6WpCrm43/fwjJk/MgEe0g5hz6j9/KJZ1SFJY8SRofzJ6HmmFSl5FdIWKb3s6JtRf0E1UzicaKD+tyPV4h71m9Y0mTwEgHYlv2+MCLnkxZQIS5QoziTEstbwDLvFkwDs/MnPlFhqTAkkjQm2G9n8LzrSVWGsdmwHBu8SCOGWNVHS2w5mE3Yr7PClKZtVwoHsodlL5FX6U+89IvE+qDWZMtIYABgBpo3w5w8I0rZLk5bdI2QpMtOSXwp1J0J6k+EIsbqFLSUJJCTqd1fx0iQ1veKy6J2HPqY1r6dtIbYsY/JXRg9o3p8FILwzRbWDZNQBrBsahKuQrSNVYYojWLBNSk6QKbGBYRJIw+Yk3LwyTRhri8HoiGpmACAEXUmKJmKZrw1IBtFPl0M6XMzBMS09VUmc5SyIr1i1dklJrFD7EMIChrEEnAM6SMxHCfHQuB1hvSjMA8FpTluNYg4lLOcFVTIJEtYJSGKFhPED+kqDHTW5vpAMjtXXyZomKQglPC0wFHC+gNgB1EdExDDETi5T1Z9OqTqPCFFThypZCQFlJf2FBn24S1/IXGpeNFR/0M2/CmdoMfoas55sudSTyeIhImS1eJBBHiAYrk7s/NKQqSpE9P8A7SnUOhQriHkCIv8AifZNKwFLCRq+eUUnzKTb6vFamdmACclrEEoWFsDrZs2+tm8Yr1XyTz8FNUlQVlUgvyKSD6ERAtA10+v5i7VKZyEhKJhWEBSVZzmz5rgJRMDpASDob+kKa3DUkAmWkE6mWrLdnYJUTmIBDs17Xjdb0bIhkz1puCfWG9HjYbLMQlQ/uHwI090aS8KtwTAxu0xOUtZJuHDX3aIqjB5qbmWSn9QZQPml4SXEGM2jt/ZDExPpJS02YZCCXYoOVn3s0Vn7YuzxmyEVMv2pXCv/AGKIY+Sv/kY1+x+qJkz5JCgEKTMS4sywUqAO90j1i/VMhM2UuWu6VpKT4EMY1EW6lZ8v94pJ5GJZQzg2vyi71H2V4klbIkCcg+ytK0ZTcgOCRlNnI2iel7AVkn/UpVDmSh08nJH1eEk68Lxz6c3mu94yXJJLAR02d9mU+pmJIllEsBs2U8T7gcuUXHBPsgTLUOG4Zyv9gNYdNvSEpI5B2e7OTZ0wITKWpRsAEm/7ecfQPZLskmilAzcipjPlFwk9T+ZXkw98OqemlU4KUNmsCpg56W08LeMBVVaGK1lkjf4AfV4dQSzInLlb/WIRVVr8SjlSPO9+QuekJqqsza2TsP3PMwkXjCqiboUpTZKeXU8yYLXKtcwryNCKQfLD3ETiWTrClGLBsqRcR5/XsvtaRioynU7XaPFT0JHFDClxOXMSAli8JcSloUspVC9gkqcRQbgwBX4iMwD6xDPoAAQkwsODlSwSrSD2SA7GcutW7bQzUAoQJLpbaxPTzMmt43Y1B5GYvHpSlILtC6nxrNZKCT4RtiEhS0FrKMJlaDaN5+MIliAqztUhAvqYTTcySEqQVKiCompzccu46RRNeiu/C20WLum28D45VvTzA/EoANzf5CFVJjASm6D0tDHBaTvV5mUSbpDPdrAiE2FypFTocLri6pU5YypzMlRKdWuC4HnD/CsBr6inExRkzFX/ANSWnNqXulo6NhuHSmSpKALXYeNr+LeUGS6MSwUtwH3OXPqYT8SXon5GUWn+z9UyWSpKAoD2QVouoOQbkb9Ykn/ZZJKAEqmZgXJsSHYnxYaCOgZfdvGDQtYw6ilo3eRS5X2U0YIfOu35lJB9EoFrw9ouzFLJAEmnlIKC4ZId9HfUm51MNVm4Ovl8PraNJk0Pd0t0+vowRbIMTlAyyPPbnFdTFhxWo/DcMQbPyaKqqdy+vKGQksjSRVFDtYHdnbrB8nFEEKLFwAedyGa0IBUD6eJBXsG3TpbY6jwjUZfA5qsYyHMbg/lGqT1B3vAdRiRykjRgzgC2ja+5oXTKghRJZbAOCNruOsL583Kq1rhvefXSHjKtiSVjGZUAuSWSPcN2eFOI4xLa5DDQH4wJjU0rQkBWXctFUrJCgpLkkHSNTmVilAtuFVCZhLCD6mRlD6xTBiy5ScqEEqJaLFRTJndgzNTtCzgo+jxl28FdSmbMV+GnKIrOPzp4Hd5TfVo6FImrGzCMnpTlJUA8KO1Yn7J1ZRKAIIMHTJRUvNcwAntJLEpXAc12tEuHY6VJukhoo+F1YkeRaGMudsxeNRJLwOrHkgDhLnpDSnqXS5GsRaTwV0CIU2pjYqLONIHrq6TmCVG/KDkZAmxtDvjaQikmyu12OzZQ/CQTCil7U1sxRBlsBFpSuUlnVqd4Jp1IzcBB8LwOrQbsWYRRzyoKnEX25Q6/oySXSXJjWqC9k36xEFKB5HpG0YMosJKlMw4bG2+wg/D5BQSykhZO5vYEEDl/EOMMw0olgEXsokAG+r8y5taB69IAzGWDnzEMi6TY33ax8LwURk7GMisAF1WyhuE6edyNbwaiZZj6Nf8AkRWJlYpZAP4gBDH2Q5UzF+bc2gn+qjhImWB0biSNLncDygUZD7OQeHi5p3bp8jGqZyFKZyC2mnlCf+sjMp5g4Q6bM/MGPZmLB2WC62ypZiOTeNriFsI3mLyhswDaPrGv3suzoO7vZuQhLIqVpKy4KgGKSeLm4PhaPTj0tSVE2OgS1h18YHb5BQTiE1Jlm3ETq1i36TFXqFMSQ4h7NqVgFKFJUlIBbV0nkOl+sKJcwjKoEDOVJvoD/iG7AoDEwm72dvkfCJlg3B1AAfzsfBogTOyhmcFJCk8inRQ90blVi7j8MKBFxltm8oxjybMzO4IL3Itws3xaIKulaWpQU6ku7u2wT8fdEsypI1DhJDnwzRBPKu7Wl2eWogBmIyEi/N2HlGCUztfWzJSUjOHOw2HOKriXaKb+GEq9jc84Dn4tUTEOQDvzMBIqSsHMq52aKtKjXkstL23JAcDOD6x0LCcaTMlpUo3Mcmo6OUpSQXHjvHSsOkyu6DHaEplIsdVOKBIfMD4RHKqRNYu37whlUTTgwJCy3QQyl8E3uipL7XgzprCCm0xjV08oJKlswjfBsXkzCGQGG0C1EsiymIgemkgF0ZQOkCm0ZtItM+qlEg92PSBqieF2AYQAawAMSHjwVFnF4SqHIKjA5aiS1+cTUlCUWDkRJJnZg5tEhmK/KYdybQvVbEc3s5LUePObvrYnyhvhshMhPAljz1tG6R3jvlOXXpEVTOTLWUZgrRyDbTR4F19C1kOnz893LwTgVMFThqfzXv7Olt7wg+/FSmlhzZ+QtzOsP+zammX3Ba/hAk8BotipqXZXCRyLZm/aB5kkE6EqsQkFgU7uNA8EzFGwTcnUliydz/EQTpWVJ4y23Dxk7jrZoEZEmhVUqClZGV3SbqGVikM4S40S49BCqvQpUqyU92klKVaKLeAc8uTw0KjKllakqcvdQsp9PA/MwvxGS0uXxF1EEpYAOouQG0h7FoXVGMIBSZKAlTZWZ8zhmvqomB/6mqWppyCAUjK9iBmBdJv4A7PDDtHNKlISl0rzJATbLY8JBFrGAat0VaO9UlRSSp7sWBIIOrvAdDJkU3HCMxQXBAd2cXLOR1MbS8WSlK7FYJDLb2XDt0NvdC6ZVJTMWpKcwVmlgN5uHH83gWXWzEIUhLFHtEgEgZmBf4abRKS9HTHErGbggkHXlB0qrUVAhkjMVAHR8ungdIpZmLPCbNpZjFh7PzDMUlIbQ6mzgfMluTxOLdjSWBoolKkhYyAlyRqEzDlyk+RiColZcyPzJKUjqMxcDxSRDPEcPWiWsJuFJTmzFySCS6Pf4Qjq52XMxBCSmYDuSwDeXyjpf6rJCOWerUc3Do+cJ6EGx9I3kz3DPbhuRsNn5FjdoCXVfpLFyPUuABGfeidQwOgP9p0tzLwilY7jRzmppe4nTZTcKJikg/2u6dLaEekBLpAVZwA7xb+1+Gqbvk3QQEltQQDlUfEW8U9YrtLh6wgAPffqYp2tUZUeVdHNXLzgAZdGFvCGWBYhMElRWCMti2vi3KNaeXPCctsrac/5hZ93nIB/DU5O5fToIPFV/saV1gYTO0M1K05QW2VtAtRWKB7xRIU7uTqYdU0vPJSiYkAgvbV/nEE7s/LKcmaxL8Z89doWdNjRuiw4L2lRUS2JS4AcPDHDquWS4QG0cdI53K7OhJLOltCHvD3CqpIAQCpKk7EH1hUg9i2VqZeZwNYmm0yUpTyOnOAKesBsTcbtFO7SdqJ33gplAkJG1+Fg9toKSGsv8mcQfZzeNhHs2tdbd1kA3Bd4olP9oLoAUk5nAbmOcWunrMyQX1Ag1nYbQ1r6UTVEylnKrVKwAFBhaxcXB8o9pcMSQSvKjKT7N8zlwS4sOUL5nZBJBVUzVH+0WSw9kZdc1zd9ztDyippEtITLQR4uHOj63tCveFgVN+gyky0KPFqx0CdvrXnBOC1zTgVW2GlwdCImqJwH/ppfb62gCvmBA7wo0uEku7eyLsQH2tygyugr4L6iaBd9ej+CREUtLErmcRbySNGfQHx2jk9B9pMyUrLMSVIdgrKQH5EbHwixSftFlTEtmYFtCNLWvpHOpUZwLV93E18xIlp0S4fTr0hfNoUqUFZGko1yliS3Cf1Ne8AHtjJWAkLAD3GgA1IjefjaJiQlExLeyBayX0d30f0g9xerAZGHd4tS1FRloNuJiSXy35Dn0gZckPMXkMxDCWCsuQs8na+lxpDasrxkypZgwSDtbYm/lCyprJaQhGYMlTqD67km7a7Ru3wCj2ZTtMp0JA4GOiQOEOSSNb7nWMXLSlVSpWUZm5NoT0hJX9pUomZ0bOPI/CKvjHaxySVa6gb2a5hHyN4QygWOvqkFa+oAA1U4+HnDrs/Sy5lTTy0DhfOfBIzF21Dho41X9qlFwi0dO/8A58krWamoWokICJSAdAVOtZ6WCfWKw43tgk0lgu3baulyQ5LKLsEgX+TPr1jndbjqW6AHluCD+3pFd7Y/aIqfWzlBLoSooll24UkgHzLnzhfJrDODk5QdbP74XlXJJ/Q3GoRWSyIx8KLgg+UEKrVMcvtAAgKdnf5QkVhiCkZZhSc2rC/SDpk9WUqA7xQAFtyLO508YEeNrY0mnofUHaKWSZc0BL2Ll0l9Qf0+caYlQ91xIH4Z9U+PTrFflUswyyFyggqa4L9dQX90P8JqlIARMBKCLZr2bRt0x0WR6+oEFeCCyXI0HM66xvS1+ZAM+WMwtlF7WOr6wXWUoRxILpO2pS+mmo6wOtH5nS5YXN7W9P4guXgyXprImU3erKgopSHSnTMf020tFkRLolSiZ0tKULugEkrDC6n213jn+JVixOSmUjObJJyuz3Z9GbnpDbE+zs6TJlVE2fJyKCULGhQkhxlB4VktfqXjYsP0aY3WS5Cfw/xE5mzPsdjyIYxtheOypxGVgoJZsofxvr4wkVKStY7hCu6PtEJcD1LGHtDgYlZTLIv7ThmLu+ZOo05wVTWDSTTobS55XYgFI3s7+URSMPSlZmDhUXD7t6aRNOUhNxmJ0NkjkLx6ayWeHMUKOj2tpoeoha7IOhdIwGQFlXdusl31c+EMJtOlQ0PRiQzcoKUoB9FD0+vGB62uQ5Fkk3y6EA8ngLeAuhjLxIKSkZiX5AEdA+UaBy4DsBfR2ZWgpBLAWJKtH2Z76/KBVUaEJyyjl0DlIVYbEPcNE1NLCAROmd7mSNAEgbMQLg28fgCo2gXQUCMrsQyilwCSDptr4dd2gGtym0xfC9gx6C4bmd+YtE1ViiRYJXkDAJynfdKBs73JHuhLjeUrlSTNCFLNw5dQ/Tpw6E5huGje0H7CqzAKdaUh0iyQLAFw5IBJe938G5xXMT+z2W2aWVAm2upezNrZ7wzqcRopcwiZNAQpWZOVSpiXQHZRLlJJUTYOTmvB9JjVMlfdImSypYKkgFKne+UkixIf00gLjvJnRyTGcEqKdeULKhz2PUcxC8VtUjdQs/lHXqrAiuZ3k021CQ5HRIzluptr5RXca7Mk2Q7KsDews4JG0ZQdXQjl5ZRE9qKn9RLeEentRP3JjoWE9hJJGae4Tl0FhYOCpmtfmHsObEL7IySgFABBHCWzaWsdzrApfAbZyyoxyYvUkwFOKzqCxD6bc/DrHVey3YyRUVRzywlEouXKeNQF5eUWIsC3LXUR0LGcDk1Ce7mJRly5WUlsqbkXF06CwhkktIGWfMMd3+y8Gn7P1M9PtKNQsf8AGWED3gxzfG+yiUzViVdOZQQBcm9h79YvJxVKcITRJUUL7rJlbdSipS3FmN+sFzQvWzjIhjhh5lgNW2h4nsaOE5iQ4zWY9Wfdo1rcLlhY7sKQG3e52blaM5eAoOk1kvKG0DXNn3taCMOq0gFi/ENbAe078hpfSxhKMNUkhlWfk4go0KlggJKVFgD7QB5ncWgUmMhpiPakFRTmCAk6g3OV7Mdr/TR5IxszFAJVmIYsCC/le2vrEcnspTrSe+URMy2EsADMDcKFze3LWPOzmEJkKWrNmFhcAN01vrFGBWPqarSpJsARq72IZwOjHyiZK7skgjYFj6g6jW/hA9TkRJK5bJGZ1MlwMzAm2hBt/mA1dqpUtXdyT3imbNoP9vNStolSZTQ7k0pSQQkI6XFybvlIu0QY1hQWQVewpSRlYqIdhwkkEaO7FnhPP7X1TAIpVZifbMuY2ut4Z4XhU5K/x1iaol9xfVhybRiBvG1o2GF4XRCUhKE8aQ7flez5so6u4HJ+cZMp+J3KWs4LC/Q2OmsN0ICX4bkeO3ugdGGcWchancMS6d0myDpuHEFbyZrGD1CQEcQcF7+WmYerNHq5IsynGvgRsXFtI9myWHAlQFtQ3Tw6RpIC9PZAOg5Ncbg6e+Gr1A+meT5kwi2QBy7+R4dmvEtMEKAJCSUmxypsDqz9b2aNUH82bMnYkg3vYERMhSVOCRseIWYcnDQO14N1oLxrEMkvhYElrtZ933hHg2JrVxrUjIC924rgZXB4R1bc9HbYl3KUvMCUpDpKlLWAx1CgDy5whr8JQpHfJJyrulCFgFQJKnuCAd202jo4FFqmifJadplkqMaSAXlrChcJIYljyAPC5GtzygCV2iCiUEBJzJLqDNsm5LP4ubQrq11eaYSpKZeWzgA5RZhlOYDUueUD0PaeVNlkJHEzFTJSEEhQDXubgDWI8kYrMXZWDbxIseIYXLqTkmy8ySQ+VYYvq5d0q1v/AIiDBewtNTVCpsrvCq+XMvMEE7Bxq25csY2m4gkIC1lk5dMupBLEu1r62ciDMPwqaVpmzZhWkpBCQFpCSSCbA303tEl/wdpBVetKUuVBNiCpZsBdg5PiW6QpV2kpEqKVT5ZUgBwbNodxrpZ3eHkzDpU5ZKgsoCgWJSRmS4BCFWDObi99YFxDCqUggyswYsVBILka6GMpPVAa+CvKxwVgUhACZAUxUAXWxBCQ+qTdzrtuIeYdNSQiWlQKCHASSAkC2Zm8rfphLUS0SgkplJKQxZCiAOeUBkpJvcjaLV2eKJyXUwJD5EkWD201/mDtgX6oCXhiVLEyXOCSCeIJCmLatsWteJammzBiVEG7glJUOpDEhyb9YYz5LTGTw2ylIa426QHWUhSXdxZ3DM20ZKtA73sQKwZEtTJlhrtsx66+941nYMSCEoKuai9nDtbU298MhUS1OlBStmHCXY63G/rEa8X7vKDbMQktYXsLbQ/VyDdFcp8HTnURnU5/MGDga5YIHZsMeFi/L6c/KLItIBsq1gfHoOUeT6tO0tmDDK5Kj+q8CleRc+IqlVgwRw5Uk76v5xhoXsUkZQ1unuizV8rMhr24spLbFiQ/Ut4wspxnA4Sk38uusByUXSMo2K1UndpJyFQuSxu27czpt8ISzZCUFSimYhLF0kkhyPas/EP3i1UODLRMK1zCoGwSEjKAdTzJhr9xklLk3voSDBUl8WZx+Gc2w+hlThkWucsA5hmBSli3Dpc/ItFhpcIpqVClMAEh3IJIN9/a1bSG1VSoJSNSS6fAeXPrGwpe8Kku2zEFtCCC5gNp+Ain6SSKohAKSCNn8OZ0iNOIJOZS+FQGoBOZrOB7rPG2HYeZSjnTLKTowJD7AAu1ufKJ5uF/ePZlqzSySCjRxpbRoyk1gdx9I6OtTMBclJDHi1Zrf4MEqxBIUwXxAB3Uyb6FT2iGkwyZkIIQgkWfiyKcuQ3Q6GMppCRLEuahMyalkonJdLIDHJlLvcc+sGvTWTTpeUqSSDYXSpwwvYjx98QCWCAzAONR5+UFoxHu0qASCWfUN0uYIkz0FIKr9QN9frwho4QjtgKEkgFLB3NiC7EXYgv5jaIKiVMUtSxMAe+XIG0Ay2OltQRqbGCayqSgOknfp6QrwvHpaphlZznTa4AzdQdm/aBKL2MmMcfli9hpyivYegfd0BgySthsHUp2G0ZGRX/yf0yXPpDRaA1MWDmRMc7m6Rc+BIhf2XoJbzj3aLTlAcIsxs1rRkZHNP8AplfgZLkJ1yhzrYXZmfnF67CB0F73IveMjIPgfGG4qbgbOLRzft4siYkAkDpGRkKtjxKhVT1cPEdeZi9YZMP3mVc3Sxvtl0jIyH9NLRYZo4Ad213j1Nxe9xrHsZDPRzMQ4BTJTOnZUpFzoAPzdI37TyU92TlFiNhzEZGRGezoX8gOFTSVByS4O/WHbXHj8o8jIL2FaDp8lPfzQwbIqzBvZhQUgMw5/CMjIC2KZWm4HQR7l4R9bxkZBWzMhKBewsA3SAJJ/DPiYyMgr0HpNSzCZlyTbc/2xe+wyR3a/wDd+0ZGQfTT0Q9sUAFLAB3dt4qeJBihucZGRd/yRBZvs+fzjyl9ojZj8IyMjR/k3oDXK4VdE26XGkCSqZLJVlTmP5mD+usZGQk9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79" y="1638939"/>
            <a:ext cx="2657475" cy="17240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844" y="3945493"/>
            <a:ext cx="2143125" cy="21431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99566"/>
            <a:ext cx="2143125" cy="21431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86889"/>
            <a:ext cx="2600325" cy="17621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6" name="BlokTextu 15"/>
          <p:cNvSpPr txBox="1"/>
          <p:nvPr/>
        </p:nvSpPr>
        <p:spPr>
          <a:xfrm>
            <a:off x="1763688" y="5760009"/>
            <a:ext cx="247451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das </a:t>
            </a:r>
            <a:r>
              <a:rPr lang="sk-SK" sz="24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Entchen</a:t>
            </a:r>
            <a:endParaRPr lang="de-DE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531937" y="3281026"/>
            <a:ext cx="247451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das </a:t>
            </a:r>
            <a:r>
              <a:rPr lang="sk-SK" sz="24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Rotkehlchen</a:t>
            </a:r>
            <a:endParaRPr lang="de-DE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165321" y="2843515"/>
            <a:ext cx="19128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der Kuckuck</a:t>
            </a:r>
            <a:endParaRPr lang="de-DE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567031" y="5760008"/>
            <a:ext cx="20899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Blaumeise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Natur: die Bäume 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4" descr="data:image/jpeg;base64,/9j/4AAQSkZJRgABAQAAAQABAAD/2wCEAAkGBhQSERUUExQWFRUWGB8aFxgYGR0fHhoZHRwaHBwcHSIgHycfGhwjIB4eHy8gIycpLSwsFx4xNTAqNSYrLCkBCQoKDgwOGg8PGiwkHyQsLCwsLCwsLCwsLCwsLCwsLCwpLCwsLCwsLCwsLCwsLCwsLCwsLCwsLCwsLCwsLCwsLP/AABEIAMIBAwMBIgACEQEDEQH/xAAcAAACAgMBAQAAAAAAAAAAAAAFBgMEAAIHAQj/xABBEAACAQIEBAQDBQYFAwQDAAABAhEDIQAEEjEFIkFRBhNhcTKBkQcjQqGxFFJiwdHwM3KC4fEVFpIkQ6KyJVPS/8QAGQEAAwEBAQAAAAAAAAAAAAAAAQIDAAQF/8QAKxEAAgIBBAEDAgYDAAAAAAAAAAECESEDEjFBUSIycQRhEzOBscHwFEKR/9oADAMBAAIRAxEAPwDseQ4gjqTcQTq1CIPUdrYuAg7flhTqcVoqkpTIeRACDuAQAN4H54v5vPCQShWoE2uPi7RuJEX+mHaMHXcAEkgAdTthe4r4lAOhDBfZ9VgBuew2N5wvV+M1GpmmxYliN2sIjUPUYX8tULurOLT1JjSLRHQbYTsx0X/rIWmgeSrg84/W07Wj/bGZSvS8xkKk6UADkEgqe5NvScBuFcdSuzUKyqFA5IkADYAdSfbtglR4rRLspEiAAxPT1Pp0w6YQb4nWnRKBORlSyoJ1E9/QCTf0xPluJO1AizExKmxI9cUOI8QDaRJeJ0kd56k3P+2I8pl6gLEkgJdWixbtjK3kFDfwHK6aak6iYO5mAegwVwucIzVWrpJYrcxABEDecH6dTlkz87Y0l2DgkxmFqtxOsQ8dWAXoxG49vpjenxojclTbVqEgnuPSMbYzWHkohZgRO+N5xXp55Gi8dRP642qzeLEbH9cKYnxmA48UUQSCxhTEwbn6bYylnDWmrReQvLo733369MY1hHMZkKQOrbY3qP0Bv+nr/fbC3x2s7ZdmDHVTOqw0kXg+8Cb4l8MGZq1GJeoAY7Kbj++2I7pb3EwdqOFX2thfzXEGDQJifngxn6GtR3B1L7jf8jgHxSmVdgPYf1xzfVbkk1wLN0RrWU1FZttp9+s7zODFNnU76h67j574WAIHXBvIZ6VBb2nHLo62aZFMKrV7AfXFqixIuIwPo0wxsRgkBj09Nt5LRPcCOM54o6KrRYk/oPfrgvhT4vW11GMx0Hoo6+5vHvif1M9sMcsGo6QzZPMa0DRE/n6+xxMRgV4fqAoQvwrA36/3GCLkgzbTBnvPSPz/ACxXRk5wTYyeLNiYgQT/AC98bY0YmLfn2xEtZtRDBQOhm/0xUNljHjLNjfEGdzQRCS2npqPQnbfGDMbfFETMb/TGA2T4zFF88wNtHzYg/SMZhtjBuRyccTZXAcWmSF/ePr2j6YJ8S8QearKOVJE6dytxE7gGdp/LC2a+po1AAKTcm+Jsu4Qrq1TuABIPecJbooF6NIvdQyJeSdyN4F9ibCMQ8QzildBUACeQWv8Avd5t+eK2Wz1RnVQ7MJ5bG1pMD3x5xGqxYF3DQIJYAH2AG3S3pgGMFc7r1IiD37zghS4wyU2pFtIudUjtcW3nbFWjl6aqF0gAwZc7+3QYjzWW0ktCntp+cYxjb9pddDSWY99iO3bE78QdqzeZOkXhT12xTy9ZmYFiReIA/QYtVKqJULnUVmyxBbuTh0Gh34NnHRgCurUBpCbL31euDpzAqBlB06RvYxvHp0xzLOcQYE+W8IdgNh6Hvhg4dxtqqc6hECBfcjrHUzhrsRp2FshnS1RtTa0S4IHNO0QN8WEomu3OhCidE9CO4xW4dmzSyzGAWBJBgdTvgLV8U1GUioQhJnWu+20YDnRtpfzWeUeZlwVYuDzSTHcT/LA3iPHKn7OlLSCymNQJNo2PY/0xUNVGRRBBPW4v/P3xAuV6ksQpBMfzxO/IaR5RzKvTKkaX1W7e+LOT4jUQkXVhyiBuPcYizNTzCdKqBMgdvni5w4SZqQxVZBUyCOx9cFySVszQXqkJTCsfiGkE7x+I372H17Yr5TjD6jzbWBtbvGK3EG1sp1bDp+E/u/L+uIKFcqLLq7mfzxHQcZK7yKs8B+lxALUpQ5aSZHYHqfWcScTqB6rCCCov6iBBHf8A2wCSgwqDRMn07HbB3jyxzyABA/1f8YOpCM3tl3/AWrwDmWbYscKyhcMB064p0a7/AIU1+wJj+uCmToV51lNLmx1EBIPoDM/LHJH6LbK5sktLOQ1kVprKqwLDe9/p0GLWrC1QyyUW8xnLMogqm1+5/wCMTrxdWcHzCES8AWN4mdiot9Rjq3pYjn4LVXAda4t9cUxwikLldR6zeflioeNLTEDzKh3uO/yH0jEdTP1KrJoshaG2JHv+mKbbzRqCtKgiDlAWYsLe1u+NV0sQQTym0kxO3z3jGjVw3KoIIkBitgYN/UYgzecTLAFvxmDe0wTN7LP88USFom4nxJaKy0knYd8DuBmoajmosjVKvF9hAg7CO2JxUWvRpVdYKk6wVGq82CmOm214xHmOO0oqX1LpmVkyNiLSRHUkWwU1RqtkfFeK66q0aRVnBlh+7BvNwDaeU7+mDFBQVUqIBv2iRO2Oe8BcCa1KmzuHlqjNyincETOokg+u3pjoVGsAglhYQel49b4WwljGYDjxZlBb9opiLXMYzAMc2bJ02lBTuky3U72MfyxRq1iQqKraRNgO+999sFGrLGtp2MnoSZ+p2/THqZ0gA2CiBPW/f1xvkqoAnPUDl3JUkpbTNiveI3wNGZcOxBiZguN17nDSESpOsifURY/1x5muC0yi7kbQDY/PCtpP5A41gCcPzwcBWupMD0tc4JV6QdNKDlLXbaYH5DEmU8PZajOsOWPr8H8sXRkqUBNTct7np/TBugVLwD6GXFMWILAyxjp0+uLKUpksq3Um57dcXKWVQ1CUIgxM3JP8h2HpifLcGJ1ONL956+g9MBakX2Ldcg3KZJYJ7Gw/CZuYwUbK21Ej0GKOYy8iJE9h0P8APHhyrqQCyiR16e/bCOU14EbkslgU6oU6Y0Ecw7ziOlBs2iJAEibnFrh+ZMAEx/dsb8Qywc6oiCJ7E98J+KqzgXf5LFfKU4RGLcq2Atb9fniKnXXmCldOxWOnz6Y8/YyDrYkN8Intjepw8fGxm2/thd6u2wJq8sscKr03bywiQRZgLT2ONqWVBJ1EU43J6HsP1+mAfD6ZOYGgyBzGCbHp7k/pOGYcPRypLtyzrSIJY7knp/d8T1Gr2X+//BmukCqmT5tNOXnaBi0vhliAalTy47b/AE2/PF9uIBaZNJQo2UR8RgtHc2BPyOKeeRagVmdQ3Xn+AzEHpM29DiGhoy07ce/7/bYkNNrgtVK1NGDUwXeCNbHoILRFhiymZaL0hvIPxXMSe4t19PbATM56jltCsWILMrGJIOlunY6TcdFOK3EfECMFQuaSoAxO5IOpYIG0ncdNMdVx06cJKTc3nro6oaT7GT/qpJkVEKCfh3PpH99O+KubziNGpzK8xVWnV8Q0x0hhPyOFbh3EwalZdOnymLDUR8RiVk9fN083QDEmYphagJ0hhBZr6dOqSLdXQuxPdkvi9LsstNdByrmk1krBKAs6DqjTA9QSZEzAjvinQrhalFQVIVWRgbAb6hawUOsEnrpHfA7LIozBzDtoStpShTCmSdZ0T2kIGA/iiwWcacZziqalNBqLJpWku7NUYgFouATqaBeAxtqBw99BpBbLcYVtCtV0qecPsSdZBGr8TMy7AWHtJlHFKdT4GkFiFtAOggkC9zEEE25hPWBGTSoxUVVWoqq6Kw+EmQG23t93C/EdSE3YYr8QzTmqjJSFwAlJjpKqoLvVYRyypAk7eZ1MaSmahkTiJVl1bsDCXMGAbdIAAE3lmt1OPGrirTFJxqtPPI7QBaLTE9h1nAfKcRbMVagLENSYRCwLKWF2MJqJQ36InWIvNUp2WWDQJk6gFOqSdIgzDbyCBcjq24XaWcuE8tqFOrSKltWheYxaQB+EFuv85OBh4dL2JQ3ECx0nfbdD+eJcrk4qgijCuC/xRexJbuANICzaLgWi3VyxbUqqQ4MSqhT0NzMG29j03tJWWJKAvVa9NE0IpUKRpLHe9yOxxbq8Tdp1GYQEVdmjVYCIBPS+IeOZOoAD5ZYNNzay3mNxA6kD2ExgTnkcqIAqDtq29gPTpgNUTao6FleFZZ0VmVNRHNylb9ZHQ4zArJZzK+WmpqhbSJLglp6zbv8AlGMwVJ+QAqnlCzBOnfopN7yAAcWOH5CiZDupCm5MCQD+mNczw7RU++CVLSWcgxciwYwPeP6YF5tSxZA0iYCyOUSIAMRfeMQjp/h4i+WWjp1wwpmKwNQkorqWiQbCe0DYbXPTEzMhA2EWA7ekfniL/pYmKCQwAsWMD0IEsxwPqJXpEGrT8sXlkljG3MD+c4ZwbaaZpRbayHG4KQisXWGF+4G4xURRczHSfT0xFl8xTbQzOaoIM6IAWOm8mfbpgnxDhdKrRVVASQG5mjSO563/AEws9z4A7Bw0zIho36x7xgtQrqqTAIPRdsCaPCly5YUtTzdzqt8ibYs5GuRUDadKkxN4B9e2E1NOcvaw6kVOOHkstlhvSkX+GN/niVstddSgM0A9j74JNw4MzFGIPbUCP64HZvIVDo1rLA2W5F+pxNTdKN5+CLjKkmWaeXRSQQJm57DvifOZFfK1q2rTebXH+2BGSzRp1/LrGZBHwkgEXv8ALBhKygnSpIIg9FI9r/2cTnKpeok4eQJmqmmosmTA9sXqNA1h8Q0j4iP098YOC02qB1crpIDqbjvafpglmhPLTZVUb3FmP5zF8SnPYtv+3Jo6dLINoinlxqAhAwXUTAM2JJ/DflB29RM4G5vPa6DeU5apVVlaQLEAEoex/CBuCeouS2er0GQ0yS4jSygWg23MY57wmnpNYVjU1CAWmAYJQa2ElCBEPBAidlIbp04L3PL8nTpxT5C3Ecw1TLVFr9BYIbgOv3RXodR5ACJEsPTAnJ5hqH3j/e5d4aox+I1SabMhvuploMfin1r8a4kDyVFTmCq07o9LUsMBzKjzuCQLaTy6V3FcLl/NOaVKp/AVBDq3JNQbM8M/PBMKL3x12iu0vmoCtGo9P4qqGidcbFSit00qGZdW0FSRe+3GaFAvTkqWqHQ7hoMjlYVFawMqCGEbHfTOBPF6T0KVJmdK6USaGkEDdW0MNyytJcN3UjrivS8QUwrgUwrikAFIMISoVqaDcmZeWN9JB+NgQNYfegEUOYGmTVRpH+JpqKxPUtEBF/8A6iLg2dBQVa5by6UUaUGSqk/Ex6lBqibko3bArgtVKtWka8vELToKGLVCR1JMblpLMJCWgADHqZ+kK8A6wAWVbKklSDvtILabEloMANgP7mstZLLVa5RsxVFPSVZCxgS7BQ3yphmHe0WGLeQyOX1PVDMTSSapLMFk6VfaS5sDBIEsBcAgg861QLSNSqhUtaYZ4bSC+kTpBVQAX3EQDBI24f4haAXqa4pslNXGwPXlBiCBt+7vcnCvAyyMHhzi7l2qqzjLrAR6iqlNQJBCAkljFgq3M3KgkC2vFKGYaoZViqRUfWFRmAAFM1SFhB+6liWJk9QVfxDS8paNR/MYU4Xy0hoIHKCGZ2CwbsfiZmMkLGZzxLl8tTp+Tl6VOsBpphqkldhrYJqKAdmqBjLGOZp3HBg9nK+YaopVqdIM33cgEVJCamANxTUAtJ5nPa2N+EcKIpVKbBncnUGP3nmHuABpMEECJRdZlibqB4ZxDMotXX5LM6swfMCHFNpAeoIZzqHwUuYmdoibuUyLtlkphmpszAl6rnWQPh8qkDKie8R1J/CwoZoVK/mOrsabEqi0wJRQbhQynSWiSZmL2FsTpxBzViTrUGAhgGYsS17iCW5ioYbk2DZgtlvLZqkqX0qhqq2uRfWwIAUASVUMAYLOdsGaectrZGY6SoihUcEMZAQ2JGx18ovsIs1G+5e4Zm2DFXn4iVYiE+WppYEyJI7xhYzWRdKx8wCmNRKG2mBJ/nGDHCs+zppWQDTgLbl3m/4TM8s2AvBxQ49TZwsLVdrC/wAKqI+EflO35EssqiWpHs2zHieqGIRxpG3Idu974zC5VXMgwuhlFgQRcfKRjMNRGjM3xesyMgdalyC1RmTSbRGuDNyTEi2CGRzWYeiV0U2WR94SeZp+HU0SJMW64F8S4DR8k1RS8xgoOxLPJMtt8NidVtrE7YGZfiVPLsivQKMvMF5oEkHVpbcnvhL6Z2KP3GfNcOzdOoDUBQyGBXmgAjlB2sBEYv5/LVHK1HY1NSnSfM5NPUEmyn0i+GujUTN0AptqAII6HofX+eELxB4YzKHU6vWQC6q0oDMbSD/yMK1tAsumSJSpI4XLuJEEoiFxcydZWEEepti4lWszO1Uo0m4ptIIGwiegA+mFThtMrWQLRcFbhWMq3U6ZsG6wL4dP2ZqiPmQ1WkuzBTKn+IqOZLWm/rgfcO1LkvPnk8lXMsCJYkQPaDeR374XMx4gqNOiYHQj4R6naT64s8KrBab+UorKCWI1BojdgTf00kdtoxfylVK6FgupRcpqj/4xfBavg0WovJU8P8RqMlWrJKqAqKu2tmF7dBEn0wwZ7itcZV8zSfVopk+WU1EuIGm1wp3kHr6YENxzKrBV3VSLhQ7KR0/CBb+eJeHFq1OMrXRJeWjzQwHSDG/pEYi4qVp0zSzmjzhWebNmlXOlWqgL5cwFMmSPxE9/bByvmwgApp5rTaSRtYmBYAX3OLGSylUoFZ0aqovU09eh23+mI+J8fp0WFJ3D1tMto5YgTe5ie2+E1NKKp9L9iEkrtgrOcecOwRUUA8w0zJAg7zttitw9GqBrpqYk87RJPQAEEm/Q+nXAt67SzRIJJ9JPTFmpliWV1ZqZU/CxlWIIIMLuB2a4P1x42jKUtX8SfF9s54O5W3gt8Nz60iRWpvUcMVFtgNyV/OT0xU8X8MEmqgKFgZA7EbEbHYfT2OC3Bs1VaqQS7Ig+MgAMSDZQCTAtvG+J+M0A4095nHupJq/J2Q5tHK3o6Ko84Fzvcm4i6yLzAsfS4tOB+ez1N2Sm5U0lbSKiqA6JqJ/1CGJjuLYc/E3CZWQLiAI76jH8hhW41wUBiIltJY+hm0/pg5srigfl1qKzU6boQFLsLaToBcG/4oBMCCCxi84kStRYJrii6i7nUQTqZ9UKCWa/lgbQo2kkRDh5CREkfiP5en16X2nE2RRjKN5Z82xqSGYXFxplgYtB7m1rG6FqyVs9VmnSXNqEYAkkaQsh9yoYyPMYGCfiiTstpPDy01qnzFdqaanNPRoVZHxtqJLmxCEA3sGNsQ0aVKm5SWYA8zhoJYT1KtpABid72mBiwnEMt5itUqtUZRGldYQeg0gWmOaOmwwykK4ljK1Vr0VCoUpgjUGqLTNSpDBqkspJUKSASAFkQCTGKOYUooVxSy1JNel9BdnI+FQ4WakbSYAEmMXK/izS/wDjKFI0qDSJCj+AMCE9wZ3JJxlRcz5aGjor0y3wsghm6DUArE+mqZFu2DRrI8p4f1UtdSs1FHEhVpIhqKN2Otw7jtKkt0GCeV4tlqeiomX8imqgM5pJ5jPqA5RolmgSSBy6j2GFPOOajsa4oqzGSDrLgkkk3YNMk/G2DS8BpvRU0KjJWEDbX6QNPMs/w+YST0wvLpsbrCGtcy7Uaz5lV8hzKitTHmAEDSSBIJuCFhmJMkDATMcEqPRFDKqiUL1qtRwZNiJZwFXuoRTpF5e5ABcLymcFTWK1WjHKtRiW3aIW4c6jMKqmdLH8JOHLJ8LcCauYes4mQ6VWV2AtyVVZD2ZgV0yMMm06BhgzI8fp5amadCn59RgkAiUZuumBcLAAIPeC0DDFl8hXq6TmuSowlqdM1G0rP45JJJvaQB64F5Cl+31XD+SiU0A+5AkhTYM4LAKCAY0xYWxfr5oqrUhTYKnIKlPTU5oiDcL6k6Rv9DXRiajnfNzLJRrIFpDmULTOlRY+WsuSTsSAN/ngxks4lYMQdQaxlRygA7bTtsvra2EiulCopC0h5ijmNN1kmwuERxJ7EsB6E4YeFeaKOlml9I0IyubdyW0gkCwEQCBfDLkzWDyr4epgn79k/hBa30sPbGYMpkBUAeAdQBJOqZi8w+Mw+37nPsOS5viYRmYuWDXMsQ1xEAi8RYdIERhi4HmKDUnTMq7UjGnzacshIkMh1E6SLkBRNj1wSPgqjk4qNUYiCCtRAeWL9AbdLT064JV/Bq1kWqxbnhgLIBJtqlotubE4lGLSydM5JukDfAWfFGpo/aFrUAdKvcFT0VgQPlGL6+JM0uZqValN6VBjpUNBp6ALFiCQrECb6d4vgb4k8L5RXTVVzDMLrSooXkj+IAbepMY1y+ZqsbZBnI2eufMYfIsqr8saxNrZdzNWhmaoNAGmEOtaxDaC/QARqCm4J22icXcxxV8vUckUXSrY0lq6wykQbBC17/h64hr+JTSZaTK4r1BKUaKKHMyJ5dULY8xPQ4HeIcpmVX75ayq9y5zJCU77EE8xP+U4VrtDW+GwfxE08uknLmidWlWmKgHxSAOYqBaTGLfD86CyVdVQCwMwGO8mNUAbCYnF5+GUWylMrSbla7+UtRib8xDxI9bRAwPzuTUPTAq06uuRpWk9N0FiZUMygHqSAN74XUumlyZcjD+3OqL5NPLIWbmLRYdWuSSSdgPnjbJ8Wd2anXrkBTp0j/EqHsqLPlr2m5GPOG11OvlRkU20lTqAFyYJj2wmeL8zSpVqfkF8uhbzKhao2p52RFDSFF5PKL2JjHF9Nryl6Zcrsdo6OvE/LpMlKm9Nid2WZ7nl1EQO/bCqlfLiozUqLVK7TrcszBZ7CLk+v0wu5Pxi7uVVGrQI0NzKB3bmCn2iPfB7L8WzxmAlAH8NJAhYi1wBqJ6fLHW7mqlwxXBcIvPkKhU1GRwBsWUjsBYxGLNGnN7c3T3xX/7YzNQU6tVlhXDNqd9ekb9SL7RjOH5rzKmi2lBqN5ldVh6Eifp648//ABUpVE4pfTu8DVlKIp0QNibn3xVd5BmL3+W+I8xxIH+++/8AM/LA2txEDr6/W38vyx6OFhHZCNKjbMKJI303+f8AZP0wscTygkyRzEfM6ifnA/NvTBavxJVUkneT69gPcxHzOBLZ1DDFoY7T02mOxwyQzQE4tk20wBpUWv72A7nqTv0t1FUqTJOkG9hb6kD87xhuq0gQIv27f7+uB2bowZ/QR8rbk9vXGAUaPBQVGqyi5k7nckmOpv8A0wr8czZ1lKZhB2Fj9RJw5oDBnf16Dbvyj1NzfCZmqDGo0jUZmYPy/v8APBiTmR8O4f5l3aw/XDFw/KK86dAVYBDtBIn5kGeoRyPTAHI03ZtCi+/yw88FBWVI0MwglGKsw7Hl5h6XHbBlIMIgirn0rh6flhK9ITTdlSr5q9nOgaoGzhCenqIuD8Spkimzsri4KjTrM/DzsBHYcsxF8F8x4eKrUUCo0gsFKI5GkFiwYXUgA/8A6ye/TAKrXzVSgA6l6dJtct92ynbUHIGpT33mJm2M1YboYs75dJAVNHMVPhWlorI6CII0hpnpYESMUG4hml5jlVKFQs1KCuqAXIbUqDfqwMdN8ZlAgoIo16XB0owqVAG/eUeZ5NUHqCFI9cEcrwpF5gtTLlgA/lIriSNzQMsnowgTthVSrAzt9kfDuFlA1d3QKeYin5ZA9WL1CaYHYR0wVGUq1MsdNVqlzo0JSrMDIkE6wADY27b7DC5xjO1ammjp8zygRoXSOWTtrpTTdtzBn06YK8B4yppw+V0CmZVXFJiSeiCaWk9ZVST7YZXdszfQVzHEqSZMDMU0WpTJAAQNzH8SgMyFhubfTfFDw4XCs1MCjoIbzagYGpv8aaxaD6i3TG2a4iXSpVfKlacnXrD+ZtYgaSFjoVMDqDirkeMqiN5TFpVhSLFlZBp+Ep2MdYm0Rth/CAOQz9U7NT/8f9z+px5gHwvMVFo0wWLEIsmdzAk4zGtBp+EXs9VGXYefWMkMEVQhd+gCqNULP4rHa4NsC/FvHMxWamho1suQvLTVqc6JjWdS6gw2Gw74g4CtPzVrsiZajRJ+9aS7kAgoS5gAgkH22xe47RpcSqrUDU30rpksoIUn/wBtmEBhvP0jc5p0iaWStS8SpSqChWWo7lpYVFoNrBG3I3I1pEEnoBtgFx3juUp5pXpUDWQXYVmIYN1UFQHKjs5a/aLkeI/Z0UAam9QBXDEMtmFp5lBUGOuxwuZnKKhYnmvvYz6zOIynVFYReR84F4od0NbL1DGmHpChUqLSA9Fq60O21j064iPiDLOxWtmRrI5yKLLqM2EVC7gDabdccvocSfL11q05EG+lisr1Ej+/fHReA8X/AGoM710r01GqHUech6KyshX/AFKYMbDFPcrE4ZeHGKKOwRMxWixbWzJ7cwj5D2xu+aZgdOXFMfiLIWMegC8xvsPnGB3CfFVSnU8tBTamZjWAx5R1/EZtf5m8zcqeKKQeKvC6dQsfipIm3WbTbcmY9cStFWmgNn/GTUzppUa1OLM5oBDH8ICgCd5JwIPCKVaaoKteS2YYLfe7BbH54Zs74qyhdKVHKF6j/hpMWM7kA6jTt6BxbFHxHVzFBFrjJ0qKTDvUHnVFJ+EtqlV1bAgb2tYE12JfkGUMszMdFQlNvuZVPXXWqFUj/KGxep+J6OVnTU8wgAMtIs6D/NUflPuKY98V8znkqU1qV2eszLyipKqB30LED84wKzHHakAU6YAsLKAqX7TsOkk++F3eB9rq2xnyvFs1ma3m1CVy9NCyrLadioHNdj1n3xN4NylYVK1Z0KhxpQ6wZW5sBtELve+B+fzDU6IUsS0BdE7ux1EEnexVflhg4NUOUyaUmA8y5aTeW2uNzt9MDTe5uRpx24R5xHikMb7foP7OF6v4ggxPqO39/wBcR5mvY9v6H+v64A0QTVj3+X9+uKqORG6Js34lZSdidVidpPfFz/uJWbSKnmLAM6NJE2MXNx3nA3M8KLajAb8ovEY94X4ecmwgdSTNv7t6YqmkskvU5DfwnMq6e25EAn57j+++JnyukW5iexA+pJt7AfTEuQyyUkAsvqwH5SZ+gnFiplUf8Gu25VuvYsDPtiV2WKNLJ2OpkVoMKt4+h/P88KnFcqQxhHubtAvbtJP6evUYbzQ8oiAqT0KEA/UYr5jI65J5jYESJkbbyx9owqYGha4RlFQ6pEk7nv8AUFT6GPbDBRz9yLqw6I0Bu/KZWf1996S8Bk6lgm+pRuQNyOh9R0vIiYsUyoWGXXA+JVAaPUGQR0lZA6gDAfIUEMygqAQfLqHcj7tmN+8T0IhgReLYU6vAsxSqO1OuVcAshJI8xYJZGBADyJ+Ibggg4aMnxSkylNKsIsACpkGCon4X7A7m3WAKzviJ6Y0q/m0STp1AAjUI3HKWWQw1BTt8Q2osoV0AclSSo4ZRTJ3ejZdRH4qcFdSn90HUp/CZwy184tSmtWlWemAYKI1TlPYqTCwPxU4nqBhLNDVUZWRaiyS0M0g9xMsk94P0wR00qdU0abPDLbWVRptKvsN+t1O474DAmMnE8rTSggrUCFBkVRqq6p7y5CE9SRfG/DOFIKqrTB0VFBV0rUyb7rDLpH+Rh0sTijwStUytdgapOoHSjuwg2tLCEaNtXKw/EsTizxUtR0tQ0r5salEhzPzYNsQdLNtdcFLAbCXF6WW8tVq6gwJUl9dOD0uqwIEbd/fC/TyKZfVpZmYAkhnMkGNtW5Ftu+CGbo11QI+mGHLoYxG4kFF1EDZXuRsNsB6GZ1QDpcs8shgQJHNZwRItsPqbv8musjrwvhU0aZ07qDu53vv/AC6bYzFKpxLyT5YraAtgp1EqO06G/wDsfltjMMtKVC7hVr069Ywai1gs6UIpqTJO3NaNulmtizwTwXVrVlSuPLpAk2MEkRZYP4h6dMO3hXhNPM0NdXM11R5ADVIdo6kiFC72C374lq5TJZeoHyqu9SnvWqVX8pOlyTDnpCj5zbE8J5DV4QhZLhOdWmGo5o0qykipTNW9jbrpHthiocPz2aREr0xWbo4KHSPUkhlHe7CcNvC+C5bmr5ujQYtBFR1HNbsTaANoJjczYLHjDxTT06KVX9lo/hSiArVJ6tEaB6RMTO8YKWMgbp0jytwGhRYq6rmagX/CpA6QOhdtRPcbDrGB1HgeQL+YFzGQa2pRWpFfbS8ue+CFLhVHLrSqO2ab9pvSoo58xrSxKhZ03UDre+PON6qVMVP2PNhZChf2y5LTHKCzz0gfTCNpOqGpvJRrcBo09NVc0WSeZvKa3uFY2Pe2wxZ4u6hAyPUr0je0KvzB5o66iD0g7YK8G4BVrIHqZOllUAk1K1eqzxuTIKW9C1sDuI+J8ipNPKUXzlSbsDpp2kXYyzr+XrgSjihoamRcy2Ty2Ylko1FZNjLAiOo32PUxfDrwLxCayfs1Zpq/DSaoP8ZY5qT7cx3B6xIuMDcnVqoglAmsnUE1OADJ6km3e/Sx3xHx3gDZZFeomvURpZJABPMp0qxIiJDQpthbr4KuKarsE+I+F6HIlgrQyFgZC3lW3hlIKm149sDKOXaAV1FOxXTPsCZC2Hvg/Wz1OoNB5K3mNU5tjqA1ld4uAdMXgnviiEZtTKyFSbMT0G/59owtDU+y1w3KkutVjelzEb6nIgT0BAvcfhxNms+LliTM/wB/36Y0HGFpIKSgkn4QOp6/P/jArPZtiZIg9+vzG2L7NqOfepMxthBAAN+5m/XbFOynb8h+ov8AX8sb1cwTJB+GJA7n+WNtBZisDcwP0+eMhWFcnJQQIHqJ+ltv79cEqNGdmM+nT6T9BgRl80tNRCttBHT9JxVfjF5sJ6f3+mEYyY2pWZAbox7bGOhtM+8nERzKufwAneQw+W+FAeJTtM+5xoPEZ6W9On+3y+mFo25Ds1JogcoPQrqU/r/fXERpGOYAdmFo/vscLOWz4JOlirdRJi/pti7l+JmVBlSbb2nsY6e2MEIVMywMnUIO9zF79SbHf5T0OPMwqv8AEYP5MPff85U+2NM5mOU/n+m/8+kj0ijQYgFW5gf3gYt37H1EH3sMMgM2pZBlfUCKimzKxMsBb4j+IREtcRBPTE3FeCDyqmlSddONROzKSUP+YEwet5HSfVOk6hMHr+IESOb1HRrSANwbWOG8RZG0PDK+xjcHrGwPtY7GDBwUAQeFh9UWWppdQ1rkqQVPSGFu8kYKZTNnNJ5dQarFEJAlakSkkiZ6SDOk3kLg14h4EKkVKAHnJcqdqimfS8gkfUdDC3wqlU2FRaZJsxMEMNg4P6+5uJwXgX7BKtQqTQrU2qgIIem1zTdDD6Qx+H8WibQel8TPx+s1XyqtKKh/diKmocpg3VhZgQTHYiwqDN1VquHIKuBqAm7KLMBchhcgifhYCRAHmZrtXAVlYlCNNydLSQXpn4lQgSRsGiwvh0hW6L1CrVZPKrOwbVdXAsQTBAAgg+mmZ2IIx7Tziiqr1E1KpIDJzGY6hr6SDEEHeJG4qilVq6Fqs5Oj8YYHc/vewgg9Ab4t8M8JftFSr+0GorA2NMqAViLgiQRETsfrgtpGcnVh7MeLahYlEULaA1FSQIG/3mMwPf7LaRMivVA6DSp/Mi+Mwy1WT3IMZyhlKb/f5tKjBQnk0lYAm3a0ekD3xBnfEWXRFjKkkSEaox8tTeCqXDH1IJMHcYVKAy4ECoBUm7gtrEWibR8hPTDJkPDqVACKgrHcqXIY+gmTHsOm+AvNFs8WDOIeJquZqK7amCEAsdIWn6qDCht4EzbF3w34ZSvWNQ01emCFRq8AM2w35nFpCgQY3GLVHwzVzFULUNJEpn7uj8Kqv72mJdvnE9cMHHeCEouvNU8vTp8wMSZH4jzKB/wMB4pgS6GHJZPQzg/4xH4m+MDbSdPwbWAhSYidxPiTxBWytQeRSFdlQl2mKdMlZGrr8IJgbyO8Y38PeOKZpEZip94jFQzUyGcbB9AllkdPTFRgFo1syaiorvLhmLSQdNOU6EgCFXpGFdLI/qeBKztDP8WVXrZhfLZiPKlkS11aIh1/ivBGLA4MmX0U0NKo5gRSdZZ+ijVsLHmkSe15IV8oXWTUPlqfvPLK8wsOaFD0wBMBV+dsEsp4ayVWmWyrqrwQKgYlhIggkywBFt+uF2tqxk1Fio+dFRyiuFf9xanNO5uGIt1ifnaZs9lChDA1WLgSSkwANi5gGNhygDAbI8Aq0KlV6zOvNHQs5JM33ta437iRhky3CiwLftVQFSbcoiOx0wsHoSI7nCOisXLllenw7L1KbedVKVVGpAFkK0gBCCpMmxtFipPbA9qJVYVeUxIAIB/OP598EmyTo+tqmsAXY/ESOp/D9bW64kzR82DSVgeq1GEwf3YBVvaVNxvhBl5ErPUawJVCzCLCNW4vtsR8sZl6NQCWIWehN9hMRt1OGHxBNPSShBI5WG/Sem4kel8UMnkBm6FRqUGtQGp0M89Pqwi5K9QN/mMUU9yOaUFF2U6NYalvuw27et+nf0x4nGYps6xyiQSPVYH1aPlge1QXKi91BvMsI7np06QoxYocHD01pGoqFjJMEwACQLWvPfoO124Ek2iI+JTpU7iYPeL/AMiB/pBwvVs9U1m9zg/xTw6aEKSHBaVYdgDII6EX+uF/yyXNov8Algp2rIu2TNWg73sIHp3xao0WK3MDriuucKyECqZgkbn5nYegjBWi1OQGcNHxfu+oHVvf/nGGirPKJY3WZHXuP9sF/wBtbSCR15gPlcf3+mKtXiiAhaYDH0/niZUKgFjJPeNicCiqaCVDiJa0iRY9iDEfLp3EjGZTii8s7beojb3EfphQzPFWatFMXBj+WL+XybHVupnWJ+c/r+QwrwZO+BubiQRQ0wIn0GwaR2Fm9j6TipVzNtOxBkDqt4IHsfrBxT4dwCu+SeupDKsk09zoWzQe4E27DAnL5avUKGkjVGpDTUC3JFwDAvcD+5w0WmgStDrlOKeYg2DqJb2Nj8pF/cE98U+I5OnWQvoAN5MwZFirdBcSD+mFrLrmFzEwyQT8SkSpO0HcHb64M8XzFRFp+WFk3bV8JUCL+nT2HfFE48AVtWA69Bywp62C0zydDpDagPdfmLGDiOtlUVjrqVU5uglb9pti9UyFWmUqUw1SnUMBACTPYDeRIHtGGyp9mr5mgDWP7KAQQ9XfT20gz9YwjlmrDtxxkD+HK9MqRraqRMlrGCBHyAnGnDvGFVa1RQGOpgKWgpJIP4gyG25kER64vZ/L5XhtM06AqV6jKdVaqNFIKYBKqvM/QbkX3OFig+arMaNBQibs4AQR6len8I+mMl5DJ4SOgDxf+9m6IPUGlN/cOAfkMZjkmcyNFHZTUdiDBIiCesXxmDUvIu9eB2yi5uiwWvmKFNS0aWVHb8hH/kwxfr8OWdVJ6QSYASowZm6/ANAJ7AGJwb4d9nuTzQVnZzVIu0gifRSCsYvP9mNSmxZawqofwuzU4Ha0qfyGFWqmWeltdMB0VdtMZjzAPwu9Nyv+VlK1B9MT1+IdTUpVFBGkVKqWjrcght72Pvvhh4V4Iy9AB670aAEwJpkwd7kQPkMTZvjXBUIlRWYWBWmzk/lB+WC5X0I5RjwKHDuO1XYpSy1OqQJ0rq1RPQaiG+RJwWp+PWQHzeHWXdlSQI9YuQe0++G+j4jovQPkCplRsHq5cqo9gdIJ7fpgXVzdHL02reZRZF+OrTdm0n+KJKT69T64Cx0Hc5cgHNZvLZgCtU1AbCkELlf0VZ7Cd74FGpw4sHp1MwlSY+7KofzB/PHSeIcHp5mhqonSaiSpQ6SdQ3DC6n+LHEvFGQTLVNDUczl2EyGOsN6oZgjuQSPbbAXplwLuUkPlHxFSjQarOLiagU2uL8q/pjX9kyxB0LRGr90lL/LUJ+WOehlqIrPWq00FlXySzMN7feABbdSMXcrnqKoStOrV0jv5du8c4t3nr1wXLyhk64HIcHnZqgXqFamwMf8AiT7EHAvifhjMFtdJoYEGGRhIB2nSRPscB8lxpmIAy9dQRYByxPt9zzfKemGPJvVUSaOcFpNyIHs+XX+xhceA72W6vADXQJmZQf8At1Ik0mO4aQNdI2uLi0wJwtPl87kagFMUW02D0jTnSezAawT3J7YYR4hU/dtmM2relEVAo7NoP9PYYm4LmKDCEz2VZ2Myw8lokzCkU2BkR8Z2OAo+DSnfLAfG/D6UYeorUqTC2YFIlQxuy1UBPlt0leQxsOi5xtEosPL8ypTZeWo8Q7dSCJEekzju3A+DMaXOiGdQhoeRNjMtAIHwy1iL9MVB4ApKxNNBTR510lP3TT18tgQp9U04BNyPn7L8WdWlgWUWAIkfLt3xItVXMCnJOwF98dtzP2P5N4lGEdFdgD6XmPkMXKPg/hdFhRKim7CQrVCpYbGDIDfLDJ30Lvo4UPDRMszU1UbgOpI9DeP1xtnuFJSAHlu0/CQCQfQGIPyx9AVfsx4c7Fnoaye7vG0baoxjfZrklg0aZosP3GaD/mUtDfrgtvwLuifOKLoDVG5ArhUVYMndh6wIE9zh48KeGTWprVqnSXk+WyEBR0F7kx19cdITwfRy21NZMkaVCiSZNxeT12xBmM7To3MDvOE9UuqF/F28CdS+z1VqtWtTUnqJk9xewPURvi8vh6l5tNhUQgSCD1mP9sSZzK1c9X+FTQpkKQtUh5gNECFg2kzO+xwsZjwfmqKK3m6mLfe0hUTlWeYqWaeUd95GMoxvJ0qUtvA4+GuELk/MXzRVpsxIUC6q34ZkhvfFbgfhOllqmsuF1mEghe8AyDJO0D1xXTw5WQ0zl6wqBl1FKpAIAvYrIY+mnpgdlqdY5xT5LnQD5gdtWmkZkXJAXt32Aw21JWhk+mM+aqUTUipVpK3o4lr9iRB6b/LBnK8EYEs0UKQAuWDMesgGQLWv32wB8N5DIZKpy/8AqM4QGVQommDt6L6sT9AYwR4vx9B/jHzau60U+BO2r94+9vTD7hdthUZ6nSUtRVKVPc1nEav8gEFvew9cLz5mpm6jIlKooG9eosGehXUNK/6VJ7nASs9epm8tWqSyoQ7AE6VBkKYiBpGn8/TE/wBo+fr5XMU6tF4p11mDIGoQCJAidjfvjRSdr9Qt7eDXjHgqgT/6nMCfxaJLt7km21yOg3wOzlMKiUsuF0kbLYiB1B9bE+95wGXh+ZzNWXYmTJvyj03k+1sG89x3L8MYJUXW4ALCwmRYbGI7R1G2Cml7RX5YNp/ZYGALOxYiSRpj9MZiyftgoNcoVJ6C4HztP0xmDX3F9IXy3jbK0FXy6VOmSJCsXkeh1TfE1Xj2ZqxVRaTWsHMj5XgfTCyK5ZCtSnYfvLf/AE2t8sZlOFZbL0fMes6hjygs2/sD+vbCy0l0MpZyS8Y+0iuOWvlqBIMSUBI9jsflinlftFzV/LVKZNpCiQOwiw/PBzJ8R4dVQJWLVHG2hPi99QP1xbp5uhTU1PKpJQQ2qNpckjYBRIn3gYVwa5NTfDAP7Fmc5FSqpzJuVDhnE+1wo+mL3DvDOZmfuaBIhg7og09RpQbbggrfG1b7WA0j8IEKo/KwsPlivlvHFcUz5VF5n4tIUfNmj6zjKPkySXYd4BxZ+Gro82nXpSeRNfLe+gkQF9DA7G+GrI+JchxOn5ZZH706lnU9x1BH7yn5455wTx1WNVvNFKoumWAYMF7yBa/YnfE3GfCuUzhTMZb7t9Q1ANysDuQDdSN7GPTFNrrOUTlFN+kZuNfZ6QoGWIZROpanMxH8M8hMfvDfqMBOAcLqVmNCrl2o6OZg1OzdBJO5iRKyOw3xf8R0K2Vyj1stXqUzSjlLFgRYGQ095nfAzJeMOIKQ9TMUatEDn8iGK23MqD67YmkUuccPIezXhqqtIDLlKagWpqsT1OwmT3v/AEWcvluJebJqaV+E7tbrY2H/ADiev9oQeRSqVa3UGIFumy7+lsUMuuZzlQ+d5iU5kqAVHePX3MW6YpkARz/FoTyMsWrVzA1KNSpO7ORYW6XuPfFA/Ze9UakVgwFzUsGbc1GY7CdljrPTBfxF4opcPytOnlaoy4LNr0U1qO9hG8gbm5PbA3wd4gGdWq+ZbWKJXSa2kfGYE6IU3sJVomOuA0ZU3QucKy/EMhVZ0YCGumtXDgHcqCbH5HHS+B/apWqU1ZsunUHS5Gxi1jH1wK4jk6pqeWqU6K/iZQA5XsLXHqJF4tgVWL8Nql1C1aNQy9FyAQf3kMch+UGL98SUjamlSwdZ4f4woVRcmmeoYfzEj54oeL/C2W4miLUY8pJR0IlSbG9wfY9h2wI4JmsjnYOXqgPE+W3K4Pt191Jw2cN4SaZvf9cF28M5zkfEctxbgpHk12r5aeXUNSj+FlMlD6qYP5YOcI+3QQBmsq6t1NIgg/6Wgj6nHTc/kEq02R1DKwIYHYg9Mcbzn2a1ErNTVmZA3KSfwk2n1G2A5uHIYwcuA3xv7V6VYItFHWT+PSGJ6AAE/rhd49QzraaiFQYnQQGbeLXKmxnBDPfZ6lLKvVj7xBrU9eUyR7ESPnhlXh3mUUSNT+5WD8oPzxlLcPDTV2zlXFWzWjVTqVC4YFiLErZdh+7A9hh74X4ECZfzeJ1yxJkUyFnSOjFg283gCO+GYZbLZNGr1NDVaYuZmD1A7npJ6jphG4r4qp5xi9R20XAVSRo2Igjr8unTfFVF8yKdknDclSrZhqXDaRoKhBqVtbFEG/wzBaNl9b2wy5bMgOKSEGk9Q86oBrIEnVFjEfFAmIixhTocNpvl3NKrX1agYSpUBKxBBGshmG89RI6DE3g7ImnmaZGZNRJINNy0rvEBpG//ABicvJSODbxtxh8rKUKagOSCygCDYyYuSQZm837RgbwhEYiu9BKj/DqR3N4O4cgxF7TGm8Y6N4k4RSeoPMsjgXAmGSSD6yrH/wAcLVPwhVp1w9Osj0DMqkh5KnTy9ZIHU4zXgNlHiXEswKQSghVyArKYM9NXpb8r+uHPIUVzGUXWoZ6Z1JYMBUA2Um3cT7Y5ZwylnM5n6eVYNQvqqgBhCAXbm77CLSwx3E5daNNKVMBVXSoHz/XBjd14Jt+DjnF+PZhkZFp+XlnPxgzJB/E2+sGQQexEYgy/gPIZgeZXzz6231FT/IHBT7SErcPzxq0ADQzI1PTYcnmD4z6E2M+pwqZyjRzNLzVy9WiQ0O9JgVE9SpNh8h0xWSaddGW2SL9b7NeGhj/+Qj0CC354zAr/ALc7Et66Fv8A/LGYFx8A2/A7U/tDHlhAFA62xrluM+c0JQ1f6be8m2Fmh4SpU+aq7mOm2Cuc8Rrl0CoAqRsMUEsJ8T4qtCgXBprVeVVQoPpvha4dmmojVTIkDmVrqw7EGxxRp8OfPOWnSs8ouf0wcyn2eoBLVm1HdbxHrf8AKcSboeMXLgHHieXrgjznyNQ/uAGkfkOZfriH/s+uYqHMpWG4IqyR6kHbBrPeH8vRSEo+fVPwrAA92PQYDnJvTXTUrU6S9adNJ+s/znDJ7lgEo7X6hn4FmqATRUCuAOcmOc+pSCAvTV3xpwbiKNmqYp+WCWsEAlR+6xWUf33thXbimRpgahVqkdGYR8gAAMHvCfHUzFVfJoLSCHeebA208DKSeGP/AIkdEyVU1lkD4hG4n+mOeplaVWr5tFjShQCRYFRsGEQe0x0GGbxdm6rUCisQWIuRsJufXAGrwF2pPUovpqAhlHwloB1AX5jEEjCTajKh4x3KzXJcLzBZ9C0cxS1dIVzPpABxaq+GdQ1Uw9F+qiUP5G+F3gfFKQrMK9MozCSUZkAP70AgCesWw85A06BaJg93dr9ZBYicCsYY6WeBQ4pw3MaTKGsOvm0xUjtdgWX5EY1XNZNcq9Go1Km5YM6oHUEiyiYBkWN7YeeKZihUVdWuCeYrUqLaP4SN7YrZbgPC6mnzadRyDyFi77dDFyPRpGAotZeRZPpI34HxYVsmhrK5dSVpld3gDSwP4ZHUwN73xBxDKsMu9TNJRcHlRSIcv0XUCFjqTAsO+GVMvlEBWhVp0jJaGm7H8R1XJ2+mBPHuF1q2VFLLvlzVXMa21sNLDTaNUz2gnY74NUa20c1o8PovXFMHytRGgq2tQ0/Cesk9QTvtjpFPxbnstWqEIuaypqN5ahtNREk6QCbMI7/UYFVPsmr1qoculFBDcj6mDWOkEgCx6/kcEDwDiFMsHpq9ITBp6dYEbAA3kW2wqk0Ltg+R14d40ytZ/KFQJWABNN7MJAPs1iLgnGvEarhy6BGURv7dwf5Y5pmc5lKKqKiCrWVQqohlhGwY/hIEAk9jAxFkuMZ3N1adGfIy5caoJZtEyeZvSdsM1azgRQUXg6XmD+00TqplEI5pIJ9dPe3W2+2Erini6tkXGpqRQyWKi5HQEm+CHiXxmuoplyogaWYmAAOg7xhDWmjuHqOajMJQiSva0A9e+DKofJSEG1hF/wAU5X9vy4qDNSy81SmgsFPULZmg3MxubYQst4eqoz6lLRblJv1lerCMOKcMBbnBqHYF7wN4Bta09cWskxgsdgIEgAxhHqMr/jp5YpZOvmcuoqCmxp7GNvr+H598MnCuLrmK9KdVPMBl0kiNYB+BujGLA74hq+Jf2T7xeZQeZGWxB3Xt84uJGHStxbIpSoVyFGWzAgMVkU3idB6rsY/ynA9bxQjjGLqxwz33uXmJIv6mNx81kfPCPlkjz1SrUK0SdWoqSh6aWIkiOhnfDxwlqVSkDRqBl3Fwfz/rjmniXhjUGzlNLeYquW7AWkfWD7DFYdJiPjA5/Z9njXWpUIMK2hGZtRIABJ7CSdh2wS49xcU62Xpzd3/JQf8AbA77MMkKHDaImSwLE99RJ/SMKvjXj6rxbKj9wxM7F7G3tGFjmMn8m7tjF9qtHXRo8jONRlQVE8vXVFvY449xBatJgwpvQBWCNA0uDuGKtBx2T7RDWfJK+XIV1cEbXBkRe2OSZx8/B16D6aRGLOWIv7CV0BqfiJ0GkgmOsnGYsFqnWhTJ+f8AXGYhSH3S/qOl+IlHkm3XCPlKYfNgOAw7NcfnjMZjo8kDpuQpBUOkAewjArNG+PcZiGpydehwAeJ1mBMMRbocIXGazEm5+uMxmKR9iI63uZV4AgatDAH3vjpf2fUgKjQALnYf5cZjMBck9MauMXYT2ONOICEof5/5YzGYSf5q+Dqj+U/kUfHag5Wix+Ikgt1i9p3jBLi7RXMWsn/0GMxmN/sLHgs8L5i+rmjab9MXCxCsBYDYdB7Y9xmC+TCHxWoS7ySY0gSdhfGvhrOPfnb/AMjj3GYefIun2PuQzT25m27nAv7SeI1QlNRUcK3xAMYPuJvjzGYroc/ox5lHw5lk/dX6DB9rJVIsRQciOh0NcdjjMZjj0/cFiVXQDRAAt09hgrSpAKYAHsMeYzE10XL3/ttiNdj7HGYzBKrgH1UByrEgElbk/PAXgDFuEZlTdVrrAOws2w6YzGYpHg4p+8g8DZl0zNLQzLNSDpJEj5Y6z4/H3tL+JCG9R2PcYzGYqifQ1eHUAydIAADy1sP8ox8/faI5/wCsG5s9OP8A448xmE0vyxZ/ydZ8Zsf+iVTN9K/qMK/hs6sqpbmJW5N++MxmKP8ALj+oV7mB3FzjMZjM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7" descr="data:image/jpeg;base64,/9j/4AAQSkZJRgABAQAAAQABAAD/2wCEAAkGBhQSERUUExQWFRUVGBgVGRgYFxgYGBgYFxcVFRgUGBgXGyYeGBkkGRcWHy8gIycpLCwsFR4xNTAqNSYrLCkBCQoKDgwOGg8PGiwkHyQsLCwsLCwsLCwsKSwsKSwsKSwsLCwsKSkpKSwsKSwsLCwpLCwsLCwsLCwpLCwsKSwsLP/AABEIANIA8AMBIgACEQEDEQH/xAAcAAACAgMBAQAAAAAAAAAAAAAEBQMGAAIHAQj/xABAEAABAgQEAwUFBwMEAQUBAAABAhEAAwQhBRIxQSJRYQYTcYGRMqGx0fAHFCNCUsHhFWLxM3KCkqJDY7LC0gj/xAAZAQADAQEBAAAAAAAAAAAAAAABAgMABAX/xAAkEQACAgIDAAIDAQEBAAAAAAAAAQIRITEDEkFRYRMiMkKRBP/aAAwDAQACEQMRAD8AlXgiTtHgwJPIQ3CYkAiqkhaYqTgieUZ/Qk8obZokQXguaRqEwwVPKJUYCnlD2XTxOJMSlJMamVmZgCeUey8BTyiwTURktES7DqIhmYIG0gY4L0i1/d3sBE39DOqiE9Dr7oKbY1FTTgobSNv6KOUXGXhaQNz1IDehjcSE7M/VP7gNDfkZlxr0pYwpPI+nzjWbh8pPtS1Hmyh8jHQE4epQ0lr8fr9o1XhEgDiRkPQuIC5K9H6x+DmiqajUWUmanwKVfFIgql7IyJg/CmOdhMSUk+dxFoxDCEgZkALT4D4/sYrtVMWm6CGGvTxGvnE3ySvCK/hi0LqvsrlfMgjrqPURAjssg3sfCGyO1Kke0QoeBtBsjFJU+4ZK+abX+ucZzl6hPwLwrc7solvZhRO7KB9IvX9RAORdjoDsenQxKilB2iP5Owj4+uGiiy+yQ5R4rsaOUdB+5gREogRaJNxRSpHZEDaCx2TTyi1oAidEt4t2oXqmUWb2QS+kaHsgk7R0A0ojU0ohHNsbojmy+xgfSJU9jRyi+TKaN5MgQim4m6o5+rsYnlEkvsikbReplOIyXTjlDOTaB0R6WjXLE0uRG/dQQgZF4Jpx0j1SW2jZ4ICY1AEefe4EVHhSYHUIRMmxJSEqUABrC1UwxYcMpiEj8NV9SBb1OvlBSGSsYS54lpyy0pUrdStH5DeNAZpL5kv4H5QVKokH8zeZ+YicUqUXct1Yj94qnFGIqaTMVcrgibPCNUgnoIXV9esFgyh0sfj8oBOJbX6g6++4hopTAMps9C9OE/W4gComrR7XEP8Ay8Qd40VNCvofHeIZtQUhnzDl8if3jS4F4GMyMTs7qQb78x4jcQFU04XcsFaBSd+hGx6GCDKzcSfkQf28Po+GnB1Z/crx/j+I55JLDKqT8KpjGFoBIOYKLkMAkE8hyPSKyZyUlwVpUPCOmzadE1JQsPY5Tu40vz+MUjE6XJM4kgkXf9SdlfOIynWC0V2QypMQl1Usg+2AygbZms4HPrC6RjS6SYEqKlSibPqnYg9RAM9QSyky7u9j6iCp05NRLJIIZgrofyq/aIOSY/Xxl5p6pExAUm4MDTpDmKL2extVNN7tZdBNjs0X5M57846+KcZI4uSDi8kUlEFoDQMFRKDaKOiYT3ojQqgFcy8TJnMIUajeYYhVNjO9ePFy4xqPAXguSRA6JcYqa0ajBbx4osIxSo1XcQ1AB5k143lmITJLxNLTBAQzUl7RiDDBEoNA9SltP8DcxkE0pSnM4IJHjbwYG8XHD6Uq4lC7au/kyk8oquH0pUQy2vyizJWqUltT0P18IdQGkHKkhPsLCDrolvMEaQvqgs+0lKh+qXwn/qTf18oX1mLC4UDfXS/7NC6bjiHDkgDRNynz/iKfi+RE6Cp1S9g/mCk/MQJOrgn/AFU5k7KSOIcrjWCJVWJrmxfkX/mBFSXJ7xBKR1I8C/7H1jlglBuJRSs1bMHlqzJ9/m0byljcwDOUlLrlKNteYbXMP313vEQxETA3sr5PZXUHnDfld02W6YtDUz8ugv7j0MDVinS4LcuhHP63BhcvEWGVVwd+nPxiOZWkg8wzjmNj5fBxBkrJ6DhUhaQS4I1G/i3MX+jC3tBK71Lj20+8gXHgRfzgepxDIxHgfDR/rkIGTiYzhBOvC/XVCn9Q/WOXkXhSGHYkp6gXD8vr1gigqkiYxulfCfBVv3BhLjMzJOU1s3F66jyU8Lv6kQsHrHM427R16HmI0+XqUqIPwf0v5xcOyVf3krKTxIt5bRU8TVmdQ/NLC/QMfrpBHYqsacA9lBj6wvC3CYvMlKFnQUIiYJgdc4DSPEVNo9Npo89UbzZUad28efeniRC4Fho1RTmPSYmVNtAypkEU3JgSc8EoMaLluYawUEFTx4TA5nAbxpOqC0KEJRMveJrRX1zlgwxop5a8FAbGRVENNWZjwJSp3TcpBYMbuRYnbpAOMYlllKbU8I89/R4ruFVdye8Sltlu7QkvspBXo6nShCEvMllB5gW8lJKh8IyZLzcSJgL7H4OHeKlQdopoOgUkby1fs/xgid2lSzp9p7jKxPRRSItxppWmLLDyE4kgj/VQW/UNPFwYRVVJuhXkd4Zr7QKTqgka8Jct1TuIjWuROIyEBR/TwnS/AoAH4wz5qxJBUU9AXZ+pyzikggqHkSIPx6uMtv0qt5/tC6bIXJmJUq6QoDMNA5biGqfhDXtLR95TL5pGYNzF45pvNozVNWV2omqJC5assznsrklQ+BgFNcJhJSChSf8AUl7o/vT/AGvqIQyMYUk3LpPrBc+dnaYhRTOSHSf1J3SobjYjrA62WUuo5mVGYG/Em5+AWOY5xBPrsqc/5kajmnfzGvhCk4lnAmIGVSeFSeRa6f8AaRp08BA02v5GxFubGzHqC4ikJ+ME4+oNqq8EFj4eBuD47f8AGE8zEScpe/snoUkEH0LeULZFYygDs6fLUfCNJymKuhCv2+UR5csaAb2imhRQvnf/ALAK+LwoWHvDDFCO7T0YehUPlCuaeEePw/zEYaLzdD1FU8uXe+RSfK8S9mJ7TB4/KFsssgdEH/yLCCezv+oPEAesJ1xZpPFHXJqbPAxnMLQUlJIAPKMVRiPQttZPPr4IaRDl4P7qIpaW0hjRYeqZf2U7qOngOZ8ICM3QF93JLByToBBSsETkLrOf+1ilPQ/q8vfDCeuXJSwdz/3V4/pT9XhMutWo8hyH1eFk3/kyyDSkkaxgqQ8TzJTiEK6ZXeWMUzRjdCnVcQaiYIlm4eWgJVOX3jWqFzY1lUyVCMmSANIjpUqAidCCdYVOh3kqvaKZdKAQ9yx3e1uusATZORPGk6af4EOa3D0T56kn8lvQP4+kBzsMUl+6nkMzJWM6N9d0+kR7pyo6ILrHAslSpRuha0EbpuB4hJPwEEDEZwuCmaOaSyvmPWPKszAPxqZKw3tS7j3XTAJXIX7K1SyPyzBmbwULj3R2WkjndtkqsadXtKSRsv4PGy8ZUCCWU1w7nzG4MK61CwCbLTzBzD5jzhQqoI0PkdI5psrFF4pu3H6/DW50D3LKHT4RfcPqEzpSVBiladtI4HNqn6dNQY6h9luKZ6dUsm8tX/iq497xNR9E5NFQx/DslRMliygq3JQNx4EiE0nEFS1MXDH0P16iOn9t8DROKSbKIISsM4IuEkfnSeWvKOa4lSKSTLnBlpsFbKHJ9x1iiaYydoKrqgJyz0+yrhmJG3z5g+IgCdZw7g8aT8R8DEFLVs6SH2I5j56F+kao0Ms3bilnmOXxDc/CIzebLQ+AWYdxsYnmF780/CB8+vrGd7YeBEI22PSQVXTT3SR1/wD0YGF2EeVUxykco1Sb/CAlSGewyoncJ6sB4JsPfDrsdTPPlg7HMfARXU3PQRf+yGFFKDMIYq06CGhG3RPklRekzBGwvAGHUk2YrKkFR9wHMnYRb6OhTIFiFTP1bJ8OXjr4R1nE5UD0mDBLKmi+yOf+4jTwieordrOLdE9AIQ4z2oAdMsud1v7k/P0hRQYmSdY1eirLyP6hYckwBNngR5NnRAMp1hlQ7+gmVUvGKk3ciPJOUaNA9ViBBZoDlTCWdYSUwrMhiY2n1mVWUCNZ8+0K8mR53gEbSFuYGFUlOsZOxBADgwMBKFiHaMy5kyyVgrURmS4DKIDHXSNZHbKStPGJktQ0ylM1B6ZVnMPJUKcUSp2UClydbDx5GJ8B7FTK2YUISkM/GSUp0cAFuKxHrE1FN2yl0kPqeulrAKZ0sqOyZncr/wCk7hP/AHEDYhSP7bX07wZCd+FTlJ8QqKlXYOZSynMxSWILG4OmsQy62dK9lRAOw9k/8TY+kFxaWDRkryNa2gVLLpKkE83Y+ehhVW1ChaYnT8wDH+YJk9qiBlWm39oDeaCMp8mjyZPlTTZYSOYdt9ZZLj/iTCZK9osUm+hce/zHyi3fZbiBl1ZlvwzUkf8AJPEP/tFcqMFIGZJBB0KS4fryPQsY9wquVT1EuYbZFpJ8Hu/OzwyYko2jtfa3DjPo5iR7SRnT/uRxD9x5xyhGIiolhE48X5Zh67K6x2ySsEW0PvEcP7X4eKSsmyxZJOZPIoVcDyuPKF5FjBPglmmJa6WpCrm43/fwjJk/MgEe0g5hz6j9/KJZ1SFJY8SRofzJ6HmmFSl5FdIWKb3s6JtRf0E1UzicaKD+tyPV4h71m9Y0mTwEgHYlv2+MCLnkxZQIS5QoziTEstbwDLvFkwDs/MnPlFhqTAkkjQm2G9n8LzrSVWGsdmwHBu8SCOGWNVHS2w5mE3Yr7PClKZtVwoHsodlL5FX6U+89IvE+qDWZMtIYABgBpo3w5w8I0rZLk5bdI2QpMtOSXwp1J0J6k+EIsbqFLSUJJCTqd1fx0iQ1veKy6J2HPqY1r6dtIbYsY/JXRg9o3p8FILwzRbWDZNQBrBsahKuQrSNVYYojWLBNSk6QKbGBYRJIw+Yk3LwyTRhri8HoiGpmACAEXUmKJmKZrw1IBtFPl0M6XMzBMS09VUmc5SyIr1i1dklJrFD7EMIChrEEnAM6SMxHCfHQuB1hvSjMA8FpTluNYg4lLOcFVTIJEtYJSGKFhPED+kqDHTW5vpAMjtXXyZomKQglPC0wFHC+gNgB1EdExDDETi5T1Z9OqTqPCFFThypZCQFlJf2FBn24S1/IXGpeNFR/0M2/CmdoMfoas55sudSTyeIhImS1eJBBHiAYrk7s/NKQqSpE9P8A7SnUOhQriHkCIv8AifZNKwFLCRq+eUUnzKTb6vFamdmACclrEEoWFsDrZs2+tm8Yr1XyTz8FNUlQVlUgvyKSD6ERAtA10+v5i7VKZyEhKJhWEBSVZzmz5rgJRMDpASDob+kKa3DUkAmWkE6mWrLdnYJUTmIBDs17Xjdb0bIhkz1puCfWG9HjYbLMQlQ/uHwI090aS8KtwTAxu0xOUtZJuHDX3aIqjB5qbmWSn9QZQPml4SXEGM2jt/ZDExPpJS02YZCCXYoOVn3s0Vn7YuzxmyEVMv2pXCv/AGKIY+Sv/kY1+x+qJkz5JCgEKTMS4sywUqAO90j1i/VMhM2UuWu6VpKT4EMY1EW6lZ8v94pJ5GJZQzg2vyi71H2V4klbIkCcg+ytK0ZTcgOCRlNnI2iel7AVkn/UpVDmSh08nJH1eEk68Lxz6c3mu94yXJJLAR02d9mU+pmJIllEsBs2U8T7gcuUXHBPsgTLUOG4Zyv9gNYdNvSEpI5B2e7OTZ0wITKWpRsAEm/7ecfQPZLskmilAzcipjPlFwk9T+ZXkw98OqemlU4KUNmsCpg56W08LeMBVVaGK1lkjf4AfV4dQSzInLlb/WIRVVr8SjlSPO9+QuekJqqsza2TsP3PMwkXjCqiboUpTZKeXU8yYLXKtcwryNCKQfLD3ETiWTrClGLBsqRcR5/XsvtaRioynU7XaPFT0JHFDClxOXMSAli8JcSloUspVC9gkqcRQbgwBX4iMwD6xDPoAAQkwsODlSwSrSD2SA7GcutW7bQzUAoQJLpbaxPTzMmt43Y1B5GYvHpSlILtC6nxrNZKCT4RtiEhS0FrKMJlaDaN5+MIliAqztUhAvqYTTcySEqQVKiCompzccu46RRNeiu/C20WLum28D45VvTzA/EoANzf5CFVJjASm6D0tDHBaTvV5mUSbpDPdrAiE2FypFTocLri6pU5YypzMlRKdWuC4HnD/CsBr6inExRkzFX/ANSWnNqXulo6NhuHSmSpKALXYeNr+LeUGS6MSwUtwH3OXPqYT8SXon5GUWn+z9UyWSpKAoD2QVouoOQbkb9Ykn/ZZJKAEqmZgXJsSHYnxYaCOgZfdvGDQtYw6ilo3eRS5X2U0YIfOu35lJB9EoFrw9ouzFLJAEmnlIKC4ZId9HfUm51MNVm4Ovl8PraNJk0Pd0t0+vowRbIMTlAyyPPbnFdTFhxWo/DcMQbPyaKqqdy+vKGQksjSRVFDtYHdnbrB8nFEEKLFwAedyGa0IBUD6eJBXsG3TpbY6jwjUZfA5qsYyHMbg/lGqT1B3vAdRiRykjRgzgC2ja+5oXTKghRJZbAOCNruOsL583Kq1rhvefXSHjKtiSVjGZUAuSWSPcN2eFOI4xLa5DDQH4wJjU0rQkBWXctFUrJCgpLkkHSNTmVilAtuFVCZhLCD6mRlD6xTBiy5ScqEEqJaLFRTJndgzNTtCzgo+jxl28FdSmbMV+GnKIrOPzp4Hd5TfVo6FImrGzCMnpTlJUA8KO1Yn7J1ZRKAIIMHTJRUvNcwAntJLEpXAc12tEuHY6VJukhoo+F1YkeRaGMudsxeNRJLwOrHkgDhLnpDSnqXS5GsRaTwV0CIU2pjYqLONIHrq6TmCVG/KDkZAmxtDvjaQikmyu12OzZQ/CQTCil7U1sxRBlsBFpSuUlnVqd4Jp1IzcBB8LwOrQbsWYRRzyoKnEX25Q6/oySXSXJjWqC9k36xEFKB5HpG0YMosJKlMw4bG2+wg/D5BQSykhZO5vYEEDl/EOMMw0olgEXsokAG+r8y5taB69IAzGWDnzEMi6TY33ax8LwURk7GMisAF1WyhuE6edyNbwaiZZj6Nf8AkRWJlYpZAP4gBDH2Q5UzF+bc2gn+qjhImWB0biSNLncDygUZD7OQeHi5p3bp8jGqZyFKZyC2mnlCf+sjMp5g4Q6bM/MGPZmLB2WC62ypZiOTeNriFsI3mLyhswDaPrGv3suzoO7vZuQhLIqVpKy4KgGKSeLm4PhaPTj0tSVE2OgS1h18YHb5BQTiE1Jlm3ETq1i36TFXqFMSQ4h7NqVgFKFJUlIBbV0nkOl+sKJcwjKoEDOVJvoD/iG7AoDEwm72dvkfCJlg3B1AAfzsfBogTOyhmcFJCk8inRQ90blVi7j8MKBFxltm8oxjybMzO4IL3Itws3xaIKulaWpQU6ku7u2wT8fdEsypI1DhJDnwzRBPKu7Wl2eWogBmIyEi/N2HlGCUztfWzJSUjOHOw2HOKriXaKb+GEq9jc84Dn4tUTEOQDvzMBIqSsHMq52aKtKjXkstL23JAcDOD6x0LCcaTMlpUo3Mcmo6OUpSQXHjvHSsOkyu6DHaEplIsdVOKBIfMD4RHKqRNYu37whlUTTgwJCy3QQyl8E3uipL7XgzprCCm0xjV08oJKlswjfBsXkzCGQGG0C1EsiymIgemkgF0ZQOkCm0ZtItM+qlEg92PSBqieF2AYQAawAMSHjwVFnF4SqHIKjA5aiS1+cTUlCUWDkRJJnZg5tEhmK/KYdybQvVbEc3s5LUePObvrYnyhvhshMhPAljz1tG6R3jvlOXXpEVTOTLWUZgrRyDbTR4F19C1kOnz893LwTgVMFThqfzXv7Olt7wg+/FSmlhzZ+QtzOsP+zammX3Ba/hAk8BotipqXZXCRyLZm/aB5kkE6EqsQkFgU7uNA8EzFGwTcnUliydz/EQTpWVJ4y23Dxk7jrZoEZEmhVUqClZGV3SbqGVikM4S40S49BCqvQpUqyU92klKVaKLeAc8uTw0KjKllakqcvdQsp9PA/MwvxGS0uXxF1EEpYAOouQG0h7FoXVGMIBSZKAlTZWZ8zhmvqomB/6mqWppyCAUjK9iBmBdJv4A7PDDtHNKlISl0rzJATbLY8JBFrGAat0VaO9UlRSSp7sWBIIOrvAdDJkU3HCMxQXBAd2cXLOR1MbS8WSlK7FYJDLb2XDt0NvdC6ZVJTMWpKcwVmlgN5uHH83gWXWzEIUhLFHtEgEgZmBf4abRKS9HTHErGbggkHXlB0qrUVAhkjMVAHR8ungdIpZmLPCbNpZjFh7PzDMUlIbQ6mzgfMluTxOLdjSWBoolKkhYyAlyRqEzDlyk+RiColZcyPzJKUjqMxcDxSRDPEcPWiWsJuFJTmzFySCS6Pf4Qjq52XMxBCSmYDuSwDeXyjpf6rJCOWerUc3Do+cJ6EGx9I3kz3DPbhuRsNn5FjdoCXVfpLFyPUuABGfeidQwOgP9p0tzLwilY7jRzmppe4nTZTcKJikg/2u6dLaEekBLpAVZwA7xb+1+Gqbvk3QQEltQQDlUfEW8U9YrtLh6wgAPffqYp2tUZUeVdHNXLzgAZdGFvCGWBYhMElRWCMti2vi3KNaeXPCctsrac/5hZ93nIB/DU5O5fToIPFV/saV1gYTO0M1K05QW2VtAtRWKB7xRIU7uTqYdU0vPJSiYkAgvbV/nEE7s/LKcmaxL8Z89doWdNjRuiw4L2lRUS2JS4AcPDHDquWS4QG0cdI53K7OhJLOltCHvD3CqpIAQCpKk7EH1hUg9i2VqZeZwNYmm0yUpTyOnOAKesBsTcbtFO7SdqJ33gplAkJG1+Fg9toKSGsv8mcQfZzeNhHs2tdbd1kA3Bd4olP9oLoAUk5nAbmOcWunrMyQX1Ag1nYbQ1r6UTVEylnKrVKwAFBhaxcXB8o9pcMSQSvKjKT7N8zlwS4sOUL5nZBJBVUzVH+0WSw9kZdc1zd9ztDyippEtITLQR4uHOj63tCveFgVN+gyky0KPFqx0CdvrXnBOC1zTgVW2GlwdCImqJwH/ppfb62gCvmBA7wo0uEku7eyLsQH2tygyugr4L6iaBd9ej+CREUtLErmcRbySNGfQHx2jk9B9pMyUrLMSVIdgrKQH5EbHwixSftFlTEtmYFtCNLWvpHOpUZwLV93E18xIlp0S4fTr0hfNoUqUFZGko1yliS3Cf1Ne8AHtjJWAkLAD3GgA1IjefjaJiQlExLeyBayX0d30f0g9xerAZGHd4tS1FRloNuJiSXy35Dn0gZckPMXkMxDCWCsuQs8na+lxpDasrxkypZgwSDtbYm/lCyprJaQhGYMlTqD67km7a7Ru3wCj2ZTtMp0JA4GOiQOEOSSNb7nWMXLSlVSpWUZm5NoT0hJX9pUomZ0bOPI/CKvjHaxySVa6gb2a5hHyN4QygWOvqkFa+oAA1U4+HnDrs/Sy5lTTy0DhfOfBIzF21Dho41X9qlFwi0dO/8A58krWamoWokICJSAdAVOtZ6WCfWKw43tgk0lgu3baulyQ5LKLsEgX+TPr1jndbjqW6AHluCD+3pFd7Y/aIqfWzlBLoSooll24UkgHzLnzhfJrDODk5QdbP74XlXJJ/Q3GoRWSyIx8KLgg+UEKrVMcvtAAgKdnf5QkVhiCkZZhSc2rC/SDpk9WUqA7xQAFtyLO508YEeNrY0mnofUHaKWSZc0BL2Ll0l9Qf0+caYlQ91xIH4Z9U+PTrFflUswyyFyggqa4L9dQX90P8JqlIARMBKCLZr2bRt0x0WR6+oEFeCCyXI0HM66xvS1+ZAM+WMwtlF7WOr6wXWUoRxILpO2pS+mmo6wOtH5nS5YXN7W9P4guXgyXprImU3erKgopSHSnTMf020tFkRLolSiZ0tKULugEkrDC6n213jn+JVixOSmUjObJJyuz3Z9GbnpDbE+zs6TJlVE2fJyKCULGhQkhxlB4VktfqXjYsP0aY3WS5Cfw/xE5mzPsdjyIYxtheOypxGVgoJZsofxvr4wkVKStY7hCu6PtEJcD1LGHtDgYlZTLIv7ThmLu+ZOo05wVTWDSTTobS55XYgFI3s7+URSMPSlZmDhUXD7t6aRNOUhNxmJ0NkjkLx6ayWeHMUKOj2tpoeoha7IOhdIwGQFlXdusl31c+EMJtOlQ0PRiQzcoKUoB9FD0+vGB62uQ5Fkk3y6EA8ngLeAuhjLxIKSkZiX5AEdA+UaBy4DsBfR2ZWgpBLAWJKtH2Z76/KBVUaEJyyjl0DlIVYbEPcNE1NLCAROmd7mSNAEgbMQLg28fgCo2gXQUCMrsQyilwCSDptr4dd2gGtym0xfC9gx6C4bmd+YtE1ViiRYJXkDAJynfdKBs73JHuhLjeUrlSTNCFLNw5dQ/Tpw6E5huGje0H7CqzAKdaUh0iyQLAFw5IBJe938G5xXMT+z2W2aWVAm2upezNrZ7wzqcRopcwiZNAQpWZOVSpiXQHZRLlJJUTYOTmvB9JjVMlfdImSypYKkgFKne+UkixIf00gLjvJnRyTGcEqKdeULKhz2PUcxC8VtUjdQs/lHXqrAiuZ3k021CQ5HRIzluptr5RXca7Mk2Q7KsDews4JG0ZQdXQjl5ZRE9qKn9RLeEentRP3JjoWE9hJJGae4Tl0FhYOCpmtfmHsObEL7IySgFABBHCWzaWsdzrApfAbZyyoxyYvUkwFOKzqCxD6bc/DrHVey3YyRUVRzywlEouXKeNQF5eUWIsC3LXUR0LGcDk1Ce7mJRly5WUlsqbkXF06CwhkktIGWfMMd3+y8Gn7P1M9PtKNQsf8AGWED3gxzfG+yiUzViVdOZQQBcm9h79YvJxVKcITRJUUL7rJlbdSipS3FmN+sFzQvWzjIhjhh5lgNW2h4nsaOE5iQ4zWY9Wfdo1rcLlhY7sKQG3e52blaM5eAoOk1kvKG0DXNn3taCMOq0gFi/ENbAe078hpfSxhKMNUkhlWfk4go0KlggJKVFgD7QB5ncWgUmMhpiPakFRTmCAk6g3OV7Mdr/TR5IxszFAJVmIYsCC/le2vrEcnspTrSe+URMy2EsADMDcKFze3LWPOzmEJkKWrNmFhcAN01vrFGBWPqarSpJsARq72IZwOjHyiZK7skgjYFj6g6jW/hA9TkRJK5bJGZ1MlwMzAm2hBt/mA1dqpUtXdyT3imbNoP9vNStolSZTQ7k0pSQQkI6XFybvlIu0QY1hQWQVewpSRlYqIdhwkkEaO7FnhPP7X1TAIpVZifbMuY2ut4Z4XhU5K/x1iaol9xfVhybRiBvG1o2GF4XRCUhKE8aQ7flez5so6u4HJ+cZMp+J3KWs4LC/Q2OmsN0ICX4bkeO3ugdGGcWchancMS6d0myDpuHEFbyZrGD1CQEcQcF7+WmYerNHq5IsynGvgRsXFtI9myWHAlQFtQ3Tw6RpIC9PZAOg5Ncbg6e+Gr1A+meT5kwi2QBy7+R4dmvEtMEKAJCSUmxypsDqz9b2aNUH82bMnYkg3vYERMhSVOCRseIWYcnDQO14N1oLxrEMkvhYElrtZ933hHg2JrVxrUjIC924rgZXB4R1bc9HbYl3KUvMCUpDpKlLWAx1CgDy5whr8JQpHfJJyrulCFgFQJKnuCAd202jo4FFqmifJadplkqMaSAXlrChcJIYljyAPC5GtzygCV2iCiUEBJzJLqDNsm5LP4ubQrq11eaYSpKZeWzgA5RZhlOYDUueUD0PaeVNlkJHEzFTJSEEhQDXubgDWI8kYrMXZWDbxIseIYXLqTkmy8ySQ+VYYvq5d0q1v/AIiDBewtNTVCpsrvCq+XMvMEE7Bxq25csY2m4gkIC1lk5dMupBLEu1r62ciDMPwqaVpmzZhWkpBCQFpCSSCbA303tEl/wdpBVetKUuVBNiCpZsBdg5PiW6QpV2kpEqKVT5ZUgBwbNodxrpZ3eHkzDpU5ZKgsoCgWJSRmS4BCFWDObi99YFxDCqUggyswYsVBILka6GMpPVAa+CvKxwVgUhACZAUxUAXWxBCQ+qTdzrtuIeYdNSQiWlQKCHASSAkC2Zm8rfphLUS0SgkplJKQxZCiAOeUBkpJvcjaLV2eKJyXUwJD5EkWD201/mDtgX6oCXhiVLEyXOCSCeIJCmLatsWteJammzBiVEG7glJUOpDEhyb9YYz5LTGTw2ylIa426QHWUhSXdxZ3DM20ZKtA73sQKwZEtTJlhrtsx66+941nYMSCEoKuai9nDtbU298MhUS1OlBStmHCXY63G/rEa8X7vKDbMQktYXsLbQ/VyDdFcp8HTnURnU5/MGDga5YIHZsMeFi/L6c/KLItIBsq1gfHoOUeT6tO0tmDDK5Kj+q8CleRc+IqlVgwRw5Uk76v5xhoXsUkZQ1unuizV8rMhr24spLbFiQ/Ut4wspxnA4Sk38uusByUXSMo2K1UndpJyFQuSxu27czpt8ISzZCUFSimYhLF0kkhyPas/EP3i1UODLRMK1zCoGwSEjKAdTzJhr9xklLk3voSDBUl8WZx+Gc2w+hlThkWucsA5hmBSli3Dpc/ItFhpcIpqVClMAEh3IJIN9/a1bSG1VSoJSNSS6fAeXPrGwpe8Kku2zEFtCCC5gNp+Ain6SSKohAKSCNn8OZ0iNOIJOZS+FQGoBOZrOB7rPG2HYeZSjnTLKTowJD7AAu1ufKJ5uF/ePZlqzSySCjRxpbRoyk1gdx9I6OtTMBclJDHi1Zrf4MEqxBIUwXxAB3Uyb6FT2iGkwyZkIIQgkWfiyKcuQ3Q6GMppCRLEuahMyalkonJdLIDHJlLvcc+sGvTWTTpeUqSSDYXSpwwvYjx98QCWCAzAONR5+UFoxHu0qASCWfUN0uYIkz0FIKr9QN9frwho4QjtgKEkgFLB3NiC7EXYgv5jaIKiVMUtSxMAe+XIG0Ay2OltQRqbGCayqSgOknfp6QrwvHpaphlZznTa4AzdQdm/aBKL2MmMcfli9hpyivYegfd0BgySthsHUp2G0ZGRX/yf0yXPpDRaA1MWDmRMc7m6Rc+BIhf2XoJbzj3aLTlAcIsxs1rRkZHNP8AplfgZLkJ1yhzrYXZmfnF67CB0F73IveMjIPgfGG4qbgbOLRzft4siYkAkDpGRkKtjxKhVT1cPEdeZi9YZMP3mVc3Sxvtl0jIyH9NLRYZo4Ad213j1Nxe9xrHsZDPRzMQ4BTJTOnZUpFzoAPzdI37TyU92TlFiNhzEZGRGezoX8gOFTSVByS4O/WHbXHj8o8jIL2FaDp8lPfzQwbIqzBvZhQUgMw5/CMjIC2KZWm4HQR7l4R9bxkZBWzMhKBewsA3SAJJ/DPiYyMgr0HpNSzCZlyTbc/2xe+wyR3a/wDd+0ZGQfTT0Q9sUAFLAB3dt4qeJBihucZGRd/yRBZvs+fzjyl9ojZj8IyMjR/k3oDXK4VdE26XGkCSqZLJVlTmP5mD+usZGQk9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BlokTextu 16"/>
          <p:cNvSpPr txBox="1"/>
          <p:nvPr/>
        </p:nvSpPr>
        <p:spPr>
          <a:xfrm>
            <a:off x="6139689" y="5924747"/>
            <a:ext cx="16549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Eiche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195340" y="3324422"/>
            <a:ext cx="19707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Buche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58" y="1714697"/>
            <a:ext cx="1847850" cy="2466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724" y="1714697"/>
            <a:ext cx="2847975" cy="16097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87" y="4181672"/>
            <a:ext cx="2619375" cy="17430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20357"/>
            <a:ext cx="2143125" cy="21431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1" name="BlokTextu 20"/>
          <p:cNvSpPr txBox="1"/>
          <p:nvPr/>
        </p:nvSpPr>
        <p:spPr>
          <a:xfrm>
            <a:off x="2785983" y="5945561"/>
            <a:ext cx="19707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Kastanie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72118" y="4088185"/>
            <a:ext cx="15997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Birke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Natur: die </a:t>
            </a:r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Blumen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4" descr="data:image/jpeg;base64,/9j/4AAQSkZJRgABAQAAAQABAAD/2wCEAAkGBhQSERUUExQWFRUWGB8aFxgYGR0fHhoZHRwaHBwcHSIgHycfGhwjIB4eHy8gIycpLSwsFx4xNTAqNSYrLCkBCQoKDgwOGg8PGiwkHyQsLCwsLCwsLCwsLCwsLCwsLCwpLCwsLCwsLCwsLCwsLCwsLCwsLCwsLCwsLCwsLCwsLP/AABEIAMIBAwMBIgACEQEDEQH/xAAcAAACAgMBAQAAAAAAAAAAAAAFBgMEAAIHAQj/xABBEAACAQIEBAQDBQYFAwQDAAABAhEDIQAEEjEFIkFRBhNhcTKBkQcjQqGxFFJiwdHwM3KC4fEVFpIkQ6KyJVPS/8QAGQEAAwEBAQAAAAAAAAAAAAAAAQIDAAQF/8QAKxEAAgIBBAEDAgYDAAAAAAAAAAECESEDEjFBUSIycQRhEzOBscHwFEKR/9oADAMBAAIRAxEAPwDseQ4gjqTcQTq1CIPUdrYuAg7flhTqcVoqkpTIeRACDuAQAN4H54v5vPCQShWoE2uPi7RuJEX+mHaMHXcAEkgAdTthe4r4lAOhDBfZ9VgBuew2N5wvV+M1GpmmxYliN2sIjUPUYX8tULurOLT1JjSLRHQbYTsx0X/rIWmgeSrg84/W07Wj/bGZSvS8xkKk6UADkEgqe5NvScBuFcdSuzUKyqFA5IkADYAdSfbtglR4rRLspEiAAxPT1Pp0w6YQb4nWnRKBORlSyoJ1E9/QCTf0xPluJO1AizExKmxI9cUOI8QDaRJeJ0kd56k3P+2I8pl6gLEkgJdWixbtjK3kFDfwHK6aak6iYO5mAegwVwucIzVWrpJYrcxABEDecH6dTlkz87Y0l2DgkxmFqtxOsQ8dWAXoxG49vpjenxojclTbVqEgnuPSMbYzWHkohZgRO+N5xXp55Gi8dRP642qzeLEbH9cKYnxmA48UUQSCxhTEwbn6bYylnDWmrReQvLo733369MY1hHMZkKQOrbY3qP0Bv+nr/fbC3x2s7ZdmDHVTOqw0kXg+8Cb4l8MGZq1GJeoAY7Kbj++2I7pb3EwdqOFX2thfzXEGDQJifngxn6GtR3B1L7jf8jgHxSmVdgPYf1xzfVbkk1wLN0RrWU1FZttp9+s7zODFNnU76h67j574WAIHXBvIZ6VBb2nHLo62aZFMKrV7AfXFqixIuIwPo0wxsRgkBj09Nt5LRPcCOM54o6KrRYk/oPfrgvhT4vW11GMx0Hoo6+5vHvif1M9sMcsGo6QzZPMa0DRE/n6+xxMRgV4fqAoQvwrA36/3GCLkgzbTBnvPSPz/ACxXRk5wTYyeLNiYgQT/AC98bY0YmLfn2xEtZtRDBQOhm/0xUNljHjLNjfEGdzQRCS2npqPQnbfGDMbfFETMb/TGA2T4zFF88wNtHzYg/SMZhtjBuRyccTZXAcWmSF/ePr2j6YJ8S8QearKOVJE6dytxE7gGdp/LC2a+po1AAKTcm+Jsu4Qrq1TuABIPecJbooF6NIvdQyJeSdyN4F9ibCMQ8QzildBUACeQWv8Avd5t+eK2Wz1RnVQ7MJ5bG1pMD3x5xGqxYF3DQIJYAH2AG3S3pgGMFc7r1IiD37zghS4wyU2pFtIudUjtcW3nbFWjl6aqF0gAwZc7+3QYjzWW0ktCntp+cYxjb9pddDSWY99iO3bE78QdqzeZOkXhT12xTy9ZmYFiReIA/QYtVKqJULnUVmyxBbuTh0Gh34NnHRgCurUBpCbL31euDpzAqBlB06RvYxvHp0xzLOcQYE+W8IdgNh6Hvhg4dxtqqc6hECBfcjrHUzhrsRp2FshnS1RtTa0S4IHNO0QN8WEomu3OhCidE9CO4xW4dmzSyzGAWBJBgdTvgLV8U1GUioQhJnWu+20YDnRtpfzWeUeZlwVYuDzSTHcT/LA3iPHKn7OlLSCymNQJNo2PY/0xUNVGRRBBPW4v/P3xAuV6ksQpBMfzxO/IaR5RzKvTKkaX1W7e+LOT4jUQkXVhyiBuPcYizNTzCdKqBMgdvni5w4SZqQxVZBUyCOx9cFySVszQXqkJTCsfiGkE7x+I372H17Yr5TjD6jzbWBtbvGK3EG1sp1bDp+E/u/L+uIKFcqLLq7mfzxHQcZK7yKs8B+lxALUpQ5aSZHYHqfWcScTqB6rCCCov6iBBHf8A2wCSgwqDRMn07HbB3jyxzyABA/1f8YOpCM3tl3/AWrwDmWbYscKyhcMB064p0a7/AIU1+wJj+uCmToV51lNLmx1EBIPoDM/LHJH6LbK5sktLOQ1kVprKqwLDe9/p0GLWrC1QyyUW8xnLMogqm1+5/wCMTrxdWcHzCES8AWN4mdiot9Rjq3pYjn4LVXAda4t9cUxwikLldR6zeflioeNLTEDzKh3uO/yH0jEdTP1KrJoshaG2JHv+mKbbzRqCtKgiDlAWYsLe1u+NV0sQQTym0kxO3z3jGjVw3KoIIkBitgYN/UYgzecTLAFvxmDe0wTN7LP88USFom4nxJaKy0knYd8DuBmoajmosjVKvF9hAg7CO2JxUWvRpVdYKk6wVGq82CmOm214xHmOO0oqX1LpmVkyNiLSRHUkWwU1RqtkfFeK66q0aRVnBlh+7BvNwDaeU7+mDFBQVUqIBv2iRO2Oe8BcCa1KmzuHlqjNyincETOokg+u3pjoVGsAglhYQel49b4WwljGYDjxZlBb9opiLXMYzAMc2bJ02lBTuky3U72MfyxRq1iQqKraRNgO+999sFGrLGtp2MnoSZ+p2/THqZ0gA2CiBPW/f1xvkqoAnPUDl3JUkpbTNiveI3wNGZcOxBiZguN17nDSESpOsifURY/1x5muC0yi7kbQDY/PCtpP5A41gCcPzwcBWupMD0tc4JV6QdNKDlLXbaYH5DEmU8PZajOsOWPr8H8sXRkqUBNTct7np/TBugVLwD6GXFMWILAyxjp0+uLKUpksq3Um57dcXKWVQ1CUIgxM3JP8h2HpifLcGJ1ONL956+g9MBakX2Ldcg3KZJYJ7Gw/CZuYwUbK21Ej0GKOYy8iJE9h0P8APHhyrqQCyiR16e/bCOU14EbkslgU6oU6Y0Ecw7ziOlBs2iJAEibnFrh+ZMAEx/dsb8Qywc6oiCJ7E98J+KqzgXf5LFfKU4RGLcq2Atb9fniKnXXmCldOxWOnz6Y8/YyDrYkN8Intjepw8fGxm2/thd6u2wJq8sscKr03bywiQRZgLT2ONqWVBJ1EU43J6HsP1+mAfD6ZOYGgyBzGCbHp7k/pOGYcPRypLtyzrSIJY7knp/d8T1Gr2X+//BmukCqmT5tNOXnaBi0vhliAalTy47b/AE2/PF9uIBaZNJQo2UR8RgtHc2BPyOKeeRagVmdQ3Xn+AzEHpM29DiGhoy07ce/7/bYkNNrgtVK1NGDUwXeCNbHoILRFhiymZaL0hvIPxXMSe4t19PbATM56jltCsWILMrGJIOlunY6TcdFOK3EfECMFQuaSoAxO5IOpYIG0ncdNMdVx06cJKTc3nro6oaT7GT/qpJkVEKCfh3PpH99O+KubziNGpzK8xVWnV8Q0x0hhPyOFbh3EwalZdOnymLDUR8RiVk9fN083QDEmYphagJ0hhBZr6dOqSLdXQuxPdkvi9LsstNdByrmk1krBKAs6DqjTA9QSZEzAjvinQrhalFQVIVWRgbAb6hawUOsEnrpHfA7LIozBzDtoStpShTCmSdZ0T2kIGA/iiwWcacZziqalNBqLJpWku7NUYgFouATqaBeAxtqBw99BpBbLcYVtCtV0qecPsSdZBGr8TMy7AWHtJlHFKdT4GkFiFtAOggkC9zEEE25hPWBGTSoxUVVWoqq6Kw+EmQG23t93C/EdSE3YYr8QzTmqjJSFwAlJjpKqoLvVYRyypAk7eZ1MaSmahkTiJVl1bsDCXMGAbdIAAE3lmt1OPGrirTFJxqtPPI7QBaLTE9h1nAfKcRbMVagLENSYRCwLKWF2MJqJQ36InWIvNUp2WWDQJk6gFOqSdIgzDbyCBcjq24XaWcuE8tqFOrSKltWheYxaQB+EFuv85OBh4dL2JQ3ECx0nfbdD+eJcrk4qgijCuC/xRexJbuANICzaLgWi3VyxbUqqQ4MSqhT0NzMG29j03tJWWJKAvVa9NE0IpUKRpLHe9yOxxbq8Tdp1GYQEVdmjVYCIBPS+IeOZOoAD5ZYNNzay3mNxA6kD2ExgTnkcqIAqDtq29gPTpgNUTao6FleFZZ0VmVNRHNylb9ZHQ4zArJZzK+WmpqhbSJLglp6zbv8AlGMwVJ+QAqnlCzBOnfopN7yAAcWOH5CiZDupCm5MCQD+mNczw7RU++CVLSWcgxciwYwPeP6YF5tSxZA0iYCyOUSIAMRfeMQjp/h4i+WWjp1wwpmKwNQkorqWiQbCe0DYbXPTEzMhA2EWA7ekfniL/pYmKCQwAsWMD0IEsxwPqJXpEGrT8sXlkljG3MD+c4ZwbaaZpRbayHG4KQisXWGF+4G4xURRczHSfT0xFl8xTbQzOaoIM6IAWOm8mfbpgnxDhdKrRVVASQG5mjSO563/AEws9z4A7Bw0zIho36x7xgtQrqqTAIPRdsCaPCly5YUtTzdzqt8ibYs5GuRUDadKkxN4B9e2E1NOcvaw6kVOOHkstlhvSkX+GN/niVstddSgM0A9j74JNw4MzFGIPbUCP64HZvIVDo1rLA2W5F+pxNTdKN5+CLjKkmWaeXRSQQJm57DvifOZFfK1q2rTebXH+2BGSzRp1/LrGZBHwkgEXv8ALBhKygnSpIIg9FI9r/2cTnKpeok4eQJmqmmosmTA9sXqNA1h8Q0j4iP098YOC02qB1crpIDqbjvafpglmhPLTZVUb3FmP5zF8SnPYtv+3Jo6dLINoinlxqAhAwXUTAM2JJ/DflB29RM4G5vPa6DeU5apVVlaQLEAEoex/CBuCeouS2er0GQ0yS4jSygWg23MY57wmnpNYVjU1CAWmAYJQa2ElCBEPBAidlIbp04L3PL8nTpxT5C3Ecw1TLVFr9BYIbgOv3RXodR5ACJEsPTAnJ5hqH3j/e5d4aox+I1SabMhvuploMfin1r8a4kDyVFTmCq07o9LUsMBzKjzuCQLaTy6V3FcLl/NOaVKp/AVBDq3JNQbM8M/PBMKL3x12iu0vmoCtGo9P4qqGidcbFSit00qGZdW0FSRe+3GaFAvTkqWqHQ7hoMjlYVFawMqCGEbHfTOBPF6T0KVJmdK6USaGkEDdW0MNyytJcN3UjrivS8QUwrgUwrikAFIMISoVqaDcmZeWN9JB+NgQNYfegEUOYGmTVRpH+JpqKxPUtEBF/8A6iLg2dBQVa5by6UUaUGSqk/Ex6lBqibko3bArgtVKtWka8vELToKGLVCR1JMblpLMJCWgADHqZ+kK8A6wAWVbKklSDvtILabEloMANgP7mstZLLVa5RsxVFPSVZCxgS7BQ3yphmHe0WGLeQyOX1PVDMTSSapLMFk6VfaS5sDBIEsBcAgg861QLSNSqhUtaYZ4bSC+kTpBVQAX3EQDBI24f4haAXqa4pslNXGwPXlBiCBt+7vcnCvAyyMHhzi7l2qqzjLrAR6iqlNQJBCAkljFgq3M3KgkC2vFKGYaoZViqRUfWFRmAAFM1SFhB+6liWJk9QVfxDS8paNR/MYU4Xy0hoIHKCGZ2CwbsfiZmMkLGZzxLl8tTp+Tl6VOsBpphqkldhrYJqKAdmqBjLGOZp3HBg9nK+YaopVqdIM33cgEVJCamANxTUAtJ5nPa2N+EcKIpVKbBncnUGP3nmHuABpMEECJRdZlibqB4ZxDMotXX5LM6swfMCHFNpAeoIZzqHwUuYmdoibuUyLtlkphmpszAl6rnWQPh8qkDKie8R1J/CwoZoVK/mOrsabEqi0wJRQbhQynSWiSZmL2FsTpxBzViTrUGAhgGYsS17iCW5ioYbk2DZgtlvLZqkqX0qhqq2uRfWwIAUASVUMAYLOdsGaectrZGY6SoihUcEMZAQ2JGx18ovsIs1G+5e4Zm2DFXn4iVYiE+WppYEyJI7xhYzWRdKx8wCmNRKG2mBJ/nGDHCs+zppWQDTgLbl3m/4TM8s2AvBxQ49TZwsLVdrC/wAKqI+EflO35EssqiWpHs2zHieqGIRxpG3Idu974zC5VXMgwuhlFgQRcfKRjMNRGjM3xesyMgdalyC1RmTSbRGuDNyTEi2CGRzWYeiV0U2WR94SeZp+HU0SJMW64F8S4DR8k1RS8xgoOxLPJMtt8NidVtrE7YGZfiVPLsivQKMvMF5oEkHVpbcnvhL6Z2KP3GfNcOzdOoDUBQyGBXmgAjlB2sBEYv5/LVHK1HY1NSnSfM5NPUEmyn0i+GujUTN0AptqAII6HofX+eELxB4YzKHU6vWQC6q0oDMbSD/yMK1tAsumSJSpI4XLuJEEoiFxcydZWEEepti4lWszO1Uo0m4ptIIGwiegA+mFThtMrWQLRcFbhWMq3U6ZsG6wL4dP2ZqiPmQ1WkuzBTKn+IqOZLWm/rgfcO1LkvPnk8lXMsCJYkQPaDeR374XMx4gqNOiYHQj4R6naT64s8KrBab+UorKCWI1BojdgTf00kdtoxfylVK6FgupRcpqj/4xfBavg0WovJU8P8RqMlWrJKqAqKu2tmF7dBEn0wwZ7itcZV8zSfVopk+WU1EuIGm1wp3kHr6YENxzKrBV3VSLhQ7KR0/CBb+eJeHFq1OMrXRJeWjzQwHSDG/pEYi4qVp0zSzmjzhWebNmlXOlWqgL5cwFMmSPxE9/bByvmwgApp5rTaSRtYmBYAX3OLGSylUoFZ0aqovU09eh23+mI+J8fp0WFJ3D1tMto5YgTe5ie2+E1NKKp9L9iEkrtgrOcecOwRUUA8w0zJAg7zttitw9GqBrpqYk87RJPQAEEm/Q+nXAt67SzRIJJ9JPTFmpliWV1ZqZU/CxlWIIIMLuB2a4P1x42jKUtX8SfF9s54O5W3gt8Nz60iRWpvUcMVFtgNyV/OT0xU8X8MEmqgKFgZA7EbEbHYfT2OC3Bs1VaqQS7Ig+MgAMSDZQCTAtvG+J+M0A4095nHupJq/J2Q5tHK3o6Ko84Fzvcm4i6yLzAsfS4tOB+ez1N2Sm5U0lbSKiqA6JqJ/1CGJjuLYc/E3CZWQLiAI76jH8hhW41wUBiIltJY+hm0/pg5srigfl1qKzU6boQFLsLaToBcG/4oBMCCCxi84kStRYJrii6i7nUQTqZ9UKCWa/lgbQo2kkRDh5CREkfiP5en16X2nE2RRjKN5Z82xqSGYXFxplgYtB7m1rG6FqyVs9VmnSXNqEYAkkaQsh9yoYyPMYGCfiiTstpPDy01qnzFdqaanNPRoVZHxtqJLmxCEA3sGNsQ0aVKm5SWYA8zhoJYT1KtpABid72mBiwnEMt5itUqtUZRGldYQeg0gWmOaOmwwykK4ljK1Vr0VCoUpgjUGqLTNSpDBqkspJUKSASAFkQCTGKOYUooVxSy1JNel9BdnI+FQ4WakbSYAEmMXK/izS/wDjKFI0qDSJCj+AMCE9wZ3JJxlRcz5aGjor0y3wsghm6DUArE+mqZFu2DRrI8p4f1UtdSs1FHEhVpIhqKN2Otw7jtKkt0GCeV4tlqeiomX8imqgM5pJ5jPqA5RolmgSSBy6j2GFPOOajsa4oqzGSDrLgkkk3YNMk/G2DS8BpvRU0KjJWEDbX6QNPMs/w+YST0wvLpsbrCGtcy7Uaz5lV8hzKitTHmAEDSSBIJuCFhmJMkDATMcEqPRFDKqiUL1qtRwZNiJZwFXuoRTpF5e5ABcLymcFTWK1WjHKtRiW3aIW4c6jMKqmdLH8JOHLJ8LcCauYes4mQ6VWV2AtyVVZD2ZgV0yMMm06BhgzI8fp5amadCn59RgkAiUZuumBcLAAIPeC0DDFl8hXq6TmuSowlqdM1G0rP45JJJvaQB64F5Cl+31XD+SiU0A+5AkhTYM4LAKCAY0xYWxfr5oqrUhTYKnIKlPTU5oiDcL6k6Rv9DXRiajnfNzLJRrIFpDmULTOlRY+WsuSTsSAN/ngxks4lYMQdQaxlRygA7bTtsvra2EiulCopC0h5ijmNN1kmwuERxJ7EsB6E4YeFeaKOlml9I0IyubdyW0gkCwEQCBfDLkzWDyr4epgn79k/hBa30sPbGYMpkBUAeAdQBJOqZi8w+Mw+37nPsOS5viYRmYuWDXMsQ1xEAi8RYdIERhi4HmKDUnTMq7UjGnzacshIkMh1E6SLkBRNj1wSPgqjk4qNUYiCCtRAeWL9AbdLT064JV/Bq1kWqxbnhgLIBJtqlotubE4lGLSydM5JukDfAWfFGpo/aFrUAdKvcFT0VgQPlGL6+JM0uZqValN6VBjpUNBp6ALFiCQrECb6d4vgb4k8L5RXTVVzDMLrSooXkj+IAbepMY1y+ZqsbZBnI2eufMYfIsqr8saxNrZdzNWhmaoNAGmEOtaxDaC/QARqCm4J22icXcxxV8vUckUXSrY0lq6wykQbBC17/h64hr+JTSZaTK4r1BKUaKKHMyJ5dULY8xPQ4HeIcpmVX75ayq9y5zJCU77EE8xP+U4VrtDW+GwfxE08uknLmidWlWmKgHxSAOYqBaTGLfD86CyVdVQCwMwGO8mNUAbCYnF5+GUWylMrSbla7+UtRib8xDxI9bRAwPzuTUPTAq06uuRpWk9N0FiZUMygHqSAN74XUumlyZcjD+3OqL5NPLIWbmLRYdWuSSSdgPnjbJ8Wd2anXrkBTp0j/EqHsqLPlr2m5GPOG11OvlRkU20lTqAFyYJj2wmeL8zSpVqfkF8uhbzKhao2p52RFDSFF5PKL2JjHF9Nryl6Zcrsdo6OvE/LpMlKm9Nid2WZ7nl1EQO/bCqlfLiozUqLVK7TrcszBZ7CLk+v0wu5Pxi7uVVGrQI0NzKB3bmCn2iPfB7L8WzxmAlAH8NJAhYi1wBqJ6fLHW7mqlwxXBcIvPkKhU1GRwBsWUjsBYxGLNGnN7c3T3xX/7YzNQU6tVlhXDNqd9ekb9SL7RjOH5rzKmi2lBqN5ldVh6Eifp648//ABUpVE4pfTu8DVlKIp0QNibn3xVd5BmL3+W+I8xxIH+++/8AM/LA2txEDr6/W38vyx6OFhHZCNKjbMKJI303+f8AZP0wscTygkyRzEfM6ifnA/NvTBavxJVUkneT69gPcxHzOBLZ1DDFoY7T02mOxwyQzQE4tk20wBpUWv72A7nqTv0t1FUqTJOkG9hb6kD87xhuq0gQIv27f7+uB2bowZ/QR8rbk9vXGAUaPBQVGqyi5k7nckmOpv8A0wr8czZ1lKZhB2Fj9RJw5oDBnf16Dbvyj1NzfCZmqDGo0jUZmYPy/v8APBiTmR8O4f5l3aw/XDFw/KK86dAVYBDtBIn5kGeoRyPTAHI03ZtCi+/yw88FBWVI0MwglGKsw7Hl5h6XHbBlIMIgirn0rh6flhK9ITTdlSr5q9nOgaoGzhCenqIuD8Spkimzsri4KjTrM/DzsBHYcsxF8F8x4eKrUUCo0gsFKI5GkFiwYXUgA/8A6ye/TAKrXzVSgA6l6dJtct92ynbUHIGpT33mJm2M1YboYs75dJAVNHMVPhWlorI6CII0hpnpYESMUG4hml5jlVKFQs1KCuqAXIbUqDfqwMdN8ZlAgoIo16XB0owqVAG/eUeZ5NUHqCFI9cEcrwpF5gtTLlgA/lIriSNzQMsnowgTthVSrAzt9kfDuFlA1d3QKeYin5ZA9WL1CaYHYR0wVGUq1MsdNVqlzo0JSrMDIkE6wADY27b7DC5xjO1ammjp8zygRoXSOWTtrpTTdtzBn06YK8B4yppw+V0CmZVXFJiSeiCaWk9ZVST7YZXdszfQVzHEqSZMDMU0WpTJAAQNzH8SgMyFhubfTfFDw4XCs1MCjoIbzagYGpv8aaxaD6i3TG2a4iXSpVfKlacnXrD+ZtYgaSFjoVMDqDirkeMqiN5TFpVhSLFlZBp+Ep2MdYm0Rth/CAOQz9U7NT/8f9z+px5gHwvMVFo0wWLEIsmdzAk4zGtBp+EXs9VGXYefWMkMEVQhd+gCqNULP4rHa4NsC/FvHMxWamho1suQvLTVqc6JjWdS6gw2Gw74g4CtPzVrsiZajRJ+9aS7kAgoS5gAgkH22xe47RpcSqrUDU30rpksoIUn/wBtmEBhvP0jc5p0iaWStS8SpSqChWWo7lpYVFoNrBG3I3I1pEEnoBtgFx3juUp5pXpUDWQXYVmIYN1UFQHKjs5a/aLkeI/Z0UAam9QBXDEMtmFp5lBUGOuxwuZnKKhYnmvvYz6zOIynVFYReR84F4od0NbL1DGmHpChUqLSA9Fq60O21j064iPiDLOxWtmRrI5yKLLqM2EVC7gDabdccvocSfL11q05EG+lisr1Ej+/fHReA8X/AGoM710r01GqHUech6KyshX/AFKYMbDFPcrE4ZeHGKKOwRMxWixbWzJ7cwj5D2xu+aZgdOXFMfiLIWMegC8xvsPnGB3CfFVSnU8tBTamZjWAx5R1/EZtf5m8zcqeKKQeKvC6dQsfipIm3WbTbcmY9cStFWmgNn/GTUzppUa1OLM5oBDH8ICgCd5JwIPCKVaaoKteS2YYLfe7BbH54Zs74qyhdKVHKF6j/hpMWM7kA6jTt6BxbFHxHVzFBFrjJ0qKTDvUHnVFJ+EtqlV1bAgb2tYE12JfkGUMszMdFQlNvuZVPXXWqFUj/KGxep+J6OVnTU8wgAMtIs6D/NUflPuKY98V8znkqU1qV2eszLyipKqB30LED84wKzHHakAU6YAsLKAqX7TsOkk++F3eB9rq2xnyvFs1ma3m1CVy9NCyrLadioHNdj1n3xN4NylYVK1Z0KhxpQ6wZW5sBtELve+B+fzDU6IUsS0BdE7ux1EEnexVflhg4NUOUyaUmA8y5aTeW2uNzt9MDTe5uRpx24R5xHikMb7foP7OF6v4ggxPqO39/wBcR5mvY9v6H+v64A0QTVj3+X9+uKqORG6Js34lZSdidVidpPfFz/uJWbSKnmLAM6NJE2MXNx3nA3M8KLajAb8ovEY94X4ecmwgdSTNv7t6YqmkskvU5DfwnMq6e25EAn57j+++JnyukW5iexA+pJt7AfTEuQyyUkAsvqwH5SZ+gnFiplUf8Gu25VuvYsDPtiV2WKNLJ2OpkVoMKt4+h/P88KnFcqQxhHubtAvbtJP6evUYbzQ8oiAqT0KEA/UYr5jI65J5jYESJkbbyx9owqYGha4RlFQ6pEk7nv8AUFT6GPbDBRz9yLqw6I0Bu/KZWf1996S8Bk6lgm+pRuQNyOh9R0vIiYsUyoWGXXA+JVAaPUGQR0lZA6gDAfIUEMygqAQfLqHcj7tmN+8T0IhgReLYU6vAsxSqO1OuVcAshJI8xYJZGBADyJ+Ibggg4aMnxSkylNKsIsACpkGCon4X7A7m3WAKzviJ6Y0q/m0STp1AAjUI3HKWWQw1BTt8Q2osoV0AclSSo4ZRTJ3ejZdRH4qcFdSn90HUp/CZwy184tSmtWlWemAYKI1TlPYqTCwPxU4nqBhLNDVUZWRaiyS0M0g9xMsk94P0wR00qdU0abPDLbWVRptKvsN+t1O474DAmMnE8rTSggrUCFBkVRqq6p7y5CE9SRfG/DOFIKqrTB0VFBV0rUyb7rDLpH+Rh0sTijwStUytdgapOoHSjuwg2tLCEaNtXKw/EsTizxUtR0tQ0r5salEhzPzYNsQdLNtdcFLAbCXF6WW8tVq6gwJUl9dOD0uqwIEbd/fC/TyKZfVpZmYAkhnMkGNtW5Ftu+CGbo11QI+mGHLoYxG4kFF1EDZXuRsNsB6GZ1QDpcs8shgQJHNZwRItsPqbv8musjrwvhU0aZ07qDu53vv/AC6bYzFKpxLyT5YraAtgp1EqO06G/wDsfltjMMtKVC7hVr069Ywai1gs6UIpqTJO3NaNulmtizwTwXVrVlSuPLpAk2MEkRZYP4h6dMO3hXhNPM0NdXM11R5ADVIdo6kiFC72C374lq5TJZeoHyqu9SnvWqVX8pOlyTDnpCj5zbE8J5DV4QhZLhOdWmGo5o0qykipTNW9jbrpHthiocPz2aREr0xWbo4KHSPUkhlHe7CcNvC+C5bmr5ujQYtBFR1HNbsTaANoJjczYLHjDxTT06KVX9lo/hSiArVJ6tEaB6RMTO8YKWMgbp0jytwGhRYq6rmagX/CpA6QOhdtRPcbDrGB1HgeQL+YFzGQa2pRWpFfbS8ue+CFLhVHLrSqO2ab9pvSoo58xrSxKhZ03UDre+PON6qVMVP2PNhZChf2y5LTHKCzz0gfTCNpOqGpvJRrcBo09NVc0WSeZvKa3uFY2Pe2wxZ4u6hAyPUr0je0KvzB5o66iD0g7YK8G4BVrIHqZOllUAk1K1eqzxuTIKW9C1sDuI+J8ipNPKUXzlSbsDpp2kXYyzr+XrgSjihoamRcy2Ty2Ylko1FZNjLAiOo32PUxfDrwLxCayfs1Zpq/DSaoP8ZY5qT7cx3B6xIuMDcnVqoglAmsnUE1OADJ6km3e/Sx3xHx3gDZZFeomvURpZJABPMp0qxIiJDQpthbr4KuKarsE+I+F6HIlgrQyFgZC3lW3hlIKm149sDKOXaAV1FOxXTPsCZC2Hvg/Wz1OoNB5K3mNU5tjqA1ld4uAdMXgnviiEZtTKyFSbMT0G/59owtDU+y1w3KkutVjelzEb6nIgT0BAvcfhxNms+LliTM/wB/36Y0HGFpIKSgkn4QOp6/P/jArPZtiZIg9+vzG2L7NqOfepMxthBAAN+5m/XbFOynb8h+ov8AX8sb1cwTJB+GJA7n+WNtBZisDcwP0+eMhWFcnJQQIHqJ+ltv79cEqNGdmM+nT6T9BgRl80tNRCttBHT9JxVfjF5sJ6f3+mEYyY2pWZAbox7bGOhtM+8nERzKufwAneQw+W+FAeJTtM+5xoPEZ6W9On+3y+mFo25Ds1JogcoPQrqU/r/fXERpGOYAdmFo/vscLOWz4JOlirdRJi/pti7l+JmVBlSbb2nsY6e2MEIVMywMnUIO9zF79SbHf5T0OPMwqv8AEYP5MPff85U+2NM5mOU/n+m/8+kj0ijQYgFW5gf3gYt37H1EH3sMMgM2pZBlfUCKimzKxMsBb4j+IREtcRBPTE3FeCDyqmlSddONROzKSUP+YEwet5HSfVOk6hMHr+IESOb1HRrSANwbWOG8RZG0PDK+xjcHrGwPtY7GDBwUAQeFh9UWWppdQ1rkqQVPSGFu8kYKZTNnNJ5dQarFEJAlakSkkiZ6SDOk3kLg14h4EKkVKAHnJcqdqimfS8gkfUdDC3wqlU2FRaZJsxMEMNg4P6+5uJwXgX7BKtQqTQrU2qgIIem1zTdDD6Qx+H8WibQel8TPx+s1XyqtKKh/diKmocpg3VhZgQTHYiwqDN1VquHIKuBqAm7KLMBchhcgifhYCRAHmZrtXAVlYlCNNydLSQXpn4lQgSRsGiwvh0hW6L1CrVZPKrOwbVdXAsQTBAAgg+mmZ2IIx7Tziiqr1E1KpIDJzGY6hr6SDEEHeJG4qilVq6Fqs5Oj8YYHc/vewgg9Ab4t8M8JftFSr+0GorA2NMqAViLgiQRETsfrgtpGcnVh7MeLahYlEULaA1FSQIG/3mMwPf7LaRMivVA6DSp/Mi+Mwy1WT3IMZyhlKb/f5tKjBQnk0lYAm3a0ekD3xBnfEWXRFjKkkSEaox8tTeCqXDH1IJMHcYVKAy4ECoBUm7gtrEWibR8hPTDJkPDqVACKgrHcqXIY+gmTHsOm+AvNFs8WDOIeJquZqK7amCEAsdIWn6qDCht4EzbF3w34ZSvWNQ01emCFRq8AM2w35nFpCgQY3GLVHwzVzFULUNJEpn7uj8Kqv72mJdvnE9cMHHeCEouvNU8vTp8wMSZH4jzKB/wMB4pgS6GHJZPQzg/4xH4m+MDbSdPwbWAhSYidxPiTxBWytQeRSFdlQl2mKdMlZGrr8IJgbyO8Y38PeOKZpEZip94jFQzUyGcbB9AllkdPTFRgFo1syaiorvLhmLSQdNOU6EgCFXpGFdLI/qeBKztDP8WVXrZhfLZiPKlkS11aIh1/ivBGLA4MmX0U0NKo5gRSdZZ+ijVsLHmkSe15IV8oXWTUPlqfvPLK8wsOaFD0wBMBV+dsEsp4ayVWmWyrqrwQKgYlhIggkywBFt+uF2tqxk1Fio+dFRyiuFf9xanNO5uGIt1ifnaZs9lChDA1WLgSSkwANi5gGNhygDAbI8Aq0KlV6zOvNHQs5JM33ta437iRhky3CiwLftVQFSbcoiOx0wsHoSI7nCOisXLllenw7L1KbedVKVVGpAFkK0gBCCpMmxtFipPbA9qJVYVeUxIAIB/OP598EmyTo+tqmsAXY/ESOp/D9bW64kzR82DSVgeq1GEwf3YBVvaVNxvhBl5ErPUawJVCzCLCNW4vtsR8sZl6NQCWIWehN9hMRt1OGHxBNPSShBI5WG/Sem4kel8UMnkBm6FRqUGtQGp0M89Pqwi5K9QN/mMUU9yOaUFF2U6NYalvuw27et+nf0x4nGYps6xyiQSPVYH1aPlge1QXKi91BvMsI7np06QoxYocHD01pGoqFjJMEwACQLWvPfoO124Ek2iI+JTpU7iYPeL/AMiB/pBwvVs9U1m9zg/xTw6aEKSHBaVYdgDII6EX+uF/yyXNov8Algp2rIu2TNWg73sIHp3xao0WK3MDriuucKyECqZgkbn5nYegjBWi1OQGcNHxfu+oHVvf/nGGirPKJY3WZHXuP9sF/wBtbSCR15gPlcf3+mKtXiiAhaYDH0/niZUKgFjJPeNicCiqaCVDiJa0iRY9iDEfLp3EjGZTii8s7beojb3EfphQzPFWatFMXBj+WL+XybHVupnWJ+c/r+QwrwZO+BubiQRQ0wIn0GwaR2Fm9j6TipVzNtOxBkDqt4IHsfrBxT4dwCu+SeupDKsk09zoWzQe4E27DAnL5avUKGkjVGpDTUC3JFwDAvcD+5w0WmgStDrlOKeYg2DqJb2Nj8pF/cE98U+I5OnWQvoAN5MwZFirdBcSD+mFrLrmFzEwyQT8SkSpO0HcHb64M8XzFRFp+WFk3bV8JUCL+nT2HfFE48AVtWA69Bywp62C0zydDpDagPdfmLGDiOtlUVjrqVU5uglb9pti9UyFWmUqUw1SnUMBACTPYDeRIHtGGyp9mr5mgDWP7KAQQ9XfT20gz9YwjlmrDtxxkD+HK9MqRraqRMlrGCBHyAnGnDvGFVa1RQGOpgKWgpJIP4gyG25kER64vZ/L5XhtM06AqV6jKdVaqNFIKYBKqvM/QbkX3OFig+arMaNBQibs4AQR6len8I+mMl5DJ4SOgDxf+9m6IPUGlN/cOAfkMZjkmcyNFHZTUdiDBIiCesXxmDUvIu9eB2yi5uiwWvmKFNS0aWVHb8hH/kwxfr8OWdVJ6QSYASowZm6/ANAJ7AGJwb4d9nuTzQVnZzVIu0gifRSCsYvP9mNSmxZawqofwuzU4Ha0qfyGFWqmWeltdMB0VdtMZjzAPwu9Nyv+VlK1B9MT1+IdTUpVFBGkVKqWjrcght72Pvvhh4V4Iy9AB670aAEwJpkwd7kQPkMTZvjXBUIlRWYWBWmzk/lB+WC5X0I5RjwKHDuO1XYpSy1OqQJ0rq1RPQaiG+RJwWp+PWQHzeHWXdlSQI9YuQe0++G+j4jovQPkCplRsHq5cqo9gdIJ7fpgXVzdHL02reZRZF+OrTdm0n+KJKT69T64Cx0Hc5cgHNZvLZgCtU1AbCkELlf0VZ7Cd74FGpw4sHp1MwlSY+7KofzB/PHSeIcHp5mhqonSaiSpQ6SdQ3DC6n+LHEvFGQTLVNDUczl2EyGOsN6oZgjuQSPbbAXplwLuUkPlHxFSjQarOLiagU2uL8q/pjX9kyxB0LRGr90lL/LUJ+WOehlqIrPWq00FlXySzMN7feABbdSMXcrnqKoStOrV0jv5du8c4t3nr1wXLyhk64HIcHnZqgXqFamwMf8AiT7EHAvifhjMFtdJoYEGGRhIB2nSRPscB8lxpmIAy9dQRYByxPt9zzfKemGPJvVUSaOcFpNyIHs+XX+xhceA72W6vADXQJmZQf8At1Ik0mO4aQNdI2uLi0wJwtPl87kagFMUW02D0jTnSezAawT3J7YYR4hU/dtmM2relEVAo7NoP9PYYm4LmKDCEz2VZ2Myw8lokzCkU2BkR8Z2OAo+DSnfLAfG/D6UYeorUqTC2YFIlQxuy1UBPlt0leQxsOi5xtEosPL8ypTZeWo8Q7dSCJEekzju3A+DMaXOiGdQhoeRNjMtAIHwy1iL9MVB4ApKxNNBTR510lP3TT18tgQp9U04BNyPn7L8WdWlgWUWAIkfLt3xItVXMCnJOwF98dtzP2P5N4lGEdFdgD6XmPkMXKPg/hdFhRKim7CQrVCpYbGDIDfLDJ30Lvo4UPDRMszU1UbgOpI9DeP1xtnuFJSAHlu0/CQCQfQGIPyx9AVfsx4c7Fnoaye7vG0baoxjfZrklg0aZosP3GaD/mUtDfrgtvwLuifOKLoDVG5ArhUVYMndh6wIE9zh48KeGTWprVqnSXk+WyEBR0F7kx19cdITwfRy21NZMkaVCiSZNxeT12xBmM7To3MDvOE9UuqF/F28CdS+z1VqtWtTUnqJk9xewPURvi8vh6l5tNhUQgSCD1mP9sSZzK1c9X+FTQpkKQtUh5gNECFg2kzO+xwsZjwfmqKK3m6mLfe0hUTlWeYqWaeUd95GMoxvJ0qUtvA4+GuELk/MXzRVpsxIUC6q34ZkhvfFbgfhOllqmsuF1mEghe8AyDJO0D1xXTw5WQ0zl6wqBl1FKpAIAvYrIY+mnpgdlqdY5xT5LnQD5gdtWmkZkXJAXt32Aw21JWhk+mM+aqUTUipVpK3o4lr9iRB6b/LBnK8EYEs0UKQAuWDMesgGQLWv32wB8N5DIZKpy/8AqM4QGVQommDt6L6sT9AYwR4vx9B/jHzau60U+BO2r94+9vTD7hdthUZ6nSUtRVKVPc1nEav8gEFvew9cLz5mpm6jIlKooG9eosGehXUNK/6VJ7nASs9epm8tWqSyoQ7AE6VBkKYiBpGn8/TE/wBo+fr5XMU6tF4p11mDIGoQCJAidjfvjRSdr9Qt7eDXjHgqgT/6nMCfxaJLt7km21yOg3wOzlMKiUsuF0kbLYiB1B9bE+95wGXh+ZzNWXYmTJvyj03k+1sG89x3L8MYJUXW4ALCwmRYbGI7R1G2Cml7RX5YNp/ZYGALOxYiSRpj9MZiyftgoNcoVJ6C4HztP0xmDX3F9IXy3jbK0FXy6VOmSJCsXkeh1TfE1Xj2ZqxVRaTWsHMj5XgfTCyK5ZCtSnYfvLf/AE2t8sZlOFZbL0fMes6hjygs2/sD+vbCy0l0MpZyS8Y+0iuOWvlqBIMSUBI9jsflinlftFzV/LVKZNpCiQOwiw/PBzJ8R4dVQJWLVHG2hPi99QP1xbp5uhTU1PKpJQQ2qNpckjYBRIn3gYVwa5NTfDAP7Fmc5FSqpzJuVDhnE+1wo+mL3DvDOZmfuaBIhg7og09RpQbbggrfG1b7WA0j8IEKo/KwsPlivlvHFcUz5VF5n4tIUfNmj6zjKPkySXYd4BxZ+Gro82nXpSeRNfLe+gkQF9DA7G+GrI+JchxOn5ZZH706lnU9x1BH7yn5455wTx1WNVvNFKoumWAYMF7yBa/YnfE3GfCuUzhTMZb7t9Q1ANysDuQDdSN7GPTFNrrOUTlFN+kZuNfZ6QoGWIZROpanMxH8M8hMfvDfqMBOAcLqVmNCrl2o6OZg1OzdBJO5iRKyOw3xf8R0K2Vyj1stXqUzSjlLFgRYGQ095nfAzJeMOIKQ9TMUatEDn8iGK23MqD67YmkUuccPIezXhqqtIDLlKagWpqsT1OwmT3v/AEWcvluJebJqaV+E7tbrY2H/ADiev9oQeRSqVa3UGIFumy7+lsUMuuZzlQ+d5iU5kqAVHePX3MW6YpkARz/FoTyMsWrVzA1KNSpO7ORYW6XuPfFA/Ze9UakVgwFzUsGbc1GY7CdljrPTBfxF4opcPytOnlaoy4LNr0U1qO9hG8gbm5PbA3wd4gGdWq+ZbWKJXSa2kfGYE6IU3sJVomOuA0ZU3QucKy/EMhVZ0YCGumtXDgHcqCbH5HHS+B/apWqU1ZsunUHS5Gxi1jH1wK4jk6pqeWqU6K/iZQA5XsLXHqJF4tgVWL8Nql1C1aNQy9FyAQf3kMch+UGL98SUjamlSwdZ4f4woVRcmmeoYfzEj54oeL/C2W4miLUY8pJR0IlSbG9wfY9h2wI4JmsjnYOXqgPE+W3K4Pt191Jw2cN4SaZvf9cF28M5zkfEctxbgpHk12r5aeXUNSj+FlMlD6qYP5YOcI+3QQBmsq6t1NIgg/6Wgj6nHTc/kEq02R1DKwIYHYg9Mcbzn2a1ErNTVmZA3KSfwk2n1G2A5uHIYwcuA3xv7V6VYItFHWT+PSGJ6AAE/rhd49QzraaiFQYnQQGbeLXKmxnBDPfZ6lLKvVj7xBrU9eUyR7ESPnhlXh3mUUSNT+5WD8oPzxlLcPDTV2zlXFWzWjVTqVC4YFiLErZdh+7A9hh74X4ECZfzeJ1yxJkUyFnSOjFg283gCO+GYZbLZNGr1NDVaYuZmD1A7npJ6jphG4r4qp5xi9R20XAVSRo2Igjr8unTfFVF8yKdknDclSrZhqXDaRoKhBqVtbFEG/wzBaNl9b2wy5bMgOKSEGk9Q86oBrIEnVFjEfFAmIixhTocNpvl3NKrX1agYSpUBKxBBGshmG89RI6DE3g7ImnmaZGZNRJINNy0rvEBpG//ABicvJSODbxtxh8rKUKagOSCygCDYyYuSQZm837RgbwhEYiu9BKj/DqR3N4O4cgxF7TGm8Y6N4k4RSeoPMsjgXAmGSSD6yrH/wAcLVPwhVp1w9Osj0DMqkh5KnTy9ZIHU4zXgNlHiXEswKQSghVyArKYM9NXpb8r+uHPIUVzGUXWoZ6Z1JYMBUA2Um3cT7Y5ZwylnM5n6eVYNQvqqgBhCAXbm77CLSwx3E5daNNKVMBVXSoHz/XBjd14Jt+DjnF+PZhkZFp+XlnPxgzJB/E2+sGQQexEYgy/gPIZgeZXzz6231FT/IHBT7SErcPzxq0ADQzI1PTYcnmD4z6E2M+pwqZyjRzNLzVy9WiQ0O9JgVE9SpNh8h0xWSaddGW2SL9b7NeGhj/+Qj0CC354zAr/ALc7Et66Fv8A/LGYFx8A2/A7U/tDHlhAFA62xrluM+c0JQ1f6be8m2Fmh4SpU+aq7mOm2Cuc8Rrl0CoAqRsMUEsJ8T4qtCgXBprVeVVQoPpvha4dmmojVTIkDmVrqw7EGxxRp8OfPOWnSs8ouf0wcyn2eoBLVm1HdbxHrf8AKcSboeMXLgHHieXrgjznyNQ/uAGkfkOZfriH/s+uYqHMpWG4IqyR6kHbBrPeH8vRSEo+fVPwrAA92PQYDnJvTXTUrU6S9adNJ+s/znDJ7lgEo7X6hn4FmqATRUCuAOcmOc+pSCAvTV3xpwbiKNmqYp+WCWsEAlR+6xWUf33thXbimRpgahVqkdGYR8gAAMHvCfHUzFVfJoLSCHeebA208DKSeGP/AIkdEyVU1lkD4hG4n+mOeplaVWr5tFjShQCRYFRsGEQe0x0GGbxdm6rUCisQWIuRsJufXAGrwF2pPUovpqAhlHwloB1AX5jEEjCTajKh4x3KzXJcLzBZ9C0cxS1dIVzPpABxaq+GdQ1Uw9F+qiUP5G+F3gfFKQrMK9MozCSUZkAP70AgCesWw85A06BaJg93dr9ZBYicCsYY6WeBQ4pw3MaTKGsOvm0xUjtdgWX5EY1XNZNcq9Go1Km5YM6oHUEiyiYBkWN7YeeKZihUVdWuCeYrUqLaP4SN7YrZbgPC6mnzadRyDyFi77dDFyPRpGAotZeRZPpI34HxYVsmhrK5dSVpld3gDSwP4ZHUwN73xBxDKsMu9TNJRcHlRSIcv0XUCFjqTAsO+GVMvlEBWhVp0jJaGm7H8R1XJ2+mBPHuF1q2VFLLvlzVXMa21sNLDTaNUz2gnY74NUa20c1o8PovXFMHytRGgq2tQ0/Cesk9QTvtjpFPxbnstWqEIuaypqN5ahtNREk6QCbMI7/UYFVPsmr1qoculFBDcj6mDWOkEgCx6/kcEDwDiFMsHpq9ITBp6dYEbAA3kW2wqk0Ltg+R14d40ytZ/KFQJWABNN7MJAPs1iLgnGvEarhy6BGURv7dwf5Y5pmc5lKKqKiCrWVQqohlhGwY/hIEAk9jAxFkuMZ3N1adGfIy5caoJZtEyeZvSdsM1azgRQUXg6XmD+00TqplEI5pIJ9dPe3W2+2Erini6tkXGpqRQyWKi5HQEm+CHiXxmuoplyogaWYmAAOg7xhDWmjuHqOajMJQiSva0A9e+DKofJSEG1hF/wAU5X9vy4qDNSy81SmgsFPULZmg3MxubYQst4eqoz6lLRblJv1lerCMOKcMBbnBqHYF7wN4Bta09cWskxgsdgIEgAxhHqMr/jp5YpZOvmcuoqCmxp7GNvr+H598MnCuLrmK9KdVPMBl0kiNYB+BujGLA74hq+Jf2T7xeZQeZGWxB3Xt84uJGHStxbIpSoVyFGWzAgMVkU3idB6rsY/ynA9bxQjjGLqxwz33uXmJIv6mNx81kfPCPlkjz1SrUK0SdWoqSh6aWIkiOhnfDxwlqVSkDRqBl3Fwfz/rjmniXhjUGzlNLeYquW7AWkfWD7DFYdJiPjA5/Z9njXWpUIMK2hGZtRIABJ7CSdh2wS49xcU62Xpzd3/JQf8AbA77MMkKHDaImSwLE99RJ/SMKvjXj6rxbKj9wxM7F7G3tGFjmMn8m7tjF9qtHXRo8jONRlQVE8vXVFvY449xBatJgwpvQBWCNA0uDuGKtBx2T7RDWfJK+XIV1cEbXBkRe2OSZx8/B16D6aRGLOWIv7CV0BqfiJ0GkgmOsnGYsFqnWhTJ+f8AXGYhSH3S/qOl+IlHkm3XCPlKYfNgOAw7NcfnjMZjo8kDpuQpBUOkAewjArNG+PcZiGpydehwAeJ1mBMMRbocIXGazEm5+uMxmKR9iI63uZV4AgatDAH3vjpf2fUgKjQALnYf5cZjMBck9MauMXYT2ONOICEof5/5YzGYSf5q+Dqj+U/kUfHag5Wix+Ikgt1i9p3jBLi7RXMWsn/0GMxmN/sLHgs8L5i+rmjab9MXCxCsBYDYdB7Y9xmC+TCHxWoS7ySY0gSdhfGvhrOPfnb/AMjj3GYefIun2PuQzT25m27nAv7SeI1QlNRUcK3xAMYPuJvjzGYroc/ox5lHw5lk/dX6DB9rJVIsRQciOh0NcdjjMZjj0/cFiVXQDRAAt09hgrSpAKYAHsMeYzE10XL3/ttiNdj7HGYzBKrgH1UByrEgElbk/PAXgDFuEZlTdVrrAOws2w6YzGYpHg4p+8g8DZl0zNLQzLNSDpJEj5Y6z4/H3tL+JCG9R2PcYzGYqifQ1eHUAydIAADy1sP8ox8/faI5/wCsG5s9OP8A448xmE0vyxZ/ydZ8Zsf+iVTN9K/qMK/hs6sqpbmJW5N++MxmKP8ALj+oV7mB3FzjMZjM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7" descr="data:image/jpeg;base64,/9j/4AAQSkZJRgABAQAAAQABAAD/2wCEAAkGBhQSERUUExQWFRUVGBgVGRgYFxgYGBgYFxcVFRgUGBgXGyYeGBkkGRcWHy8gIycpLCwsFR4xNTAqNSYrLCkBCQoKDgwOGg8PGiwkHyQsLCwsLCwsLCwsKSwsKSwsKSwsLCwsKSkpKSwsKSwsLCwpLCwsLCwsLCwpLCwsKSwsLP/AABEIANIA8AMBIgACEQEDEQH/xAAcAAACAgMBAQAAAAAAAAAAAAAEBQMGAAIHAQj/xABAEAABAgQEAwUFBwMEAQUBAAABAhEAAwQhBRIxQSJRYQYTcYGRMqGx0fAHFCNCUsHhFWLxM3KCkqJDY7LC0gj/xAAZAQADAQEBAAAAAAAAAAAAAAABAgMABAX/xAAkEQACAgIDAAIDAQEBAAAAAAAAAQIRITEDEkFRYRMiMkKRBP/aAAwDAQACEQMRAD8AlXgiTtHgwJPIQ3CYkAiqkhaYqTgieUZ/Qk8obZokQXguaRqEwwVPKJUYCnlD2XTxOJMSlJMamVmZgCeUey8BTyiwTURktES7DqIhmYIG0gY4L0i1/d3sBE39DOqiE9Dr7oKbY1FTTgobSNv6KOUXGXhaQNz1IDehjcSE7M/VP7gNDfkZlxr0pYwpPI+nzjWbh8pPtS1Hmyh8jHQE4epQ0lr8fr9o1XhEgDiRkPQuIC5K9H6x+DmiqajUWUmanwKVfFIgql7IyJg/CmOdhMSUk+dxFoxDCEgZkALT4D4/sYrtVMWm6CGGvTxGvnE3ySvCK/hi0LqvsrlfMgjrqPURAjssg3sfCGyO1Kke0QoeBtBsjFJU+4ZK+abX+ucZzl6hPwLwrc7solvZhRO7KB9IvX9RAORdjoDsenQxKilB2iP5Owj4+uGiiy+yQ5R4rsaOUdB+5gREogRaJNxRSpHZEDaCx2TTyi1oAidEt4t2oXqmUWb2QS+kaHsgk7R0A0ojU0ohHNsbojmy+xgfSJU9jRyi+TKaN5MgQim4m6o5+rsYnlEkvsikbReplOIyXTjlDOTaB0R6WjXLE0uRG/dQQgZF4Jpx0j1SW2jZ4ICY1AEefe4EVHhSYHUIRMmxJSEqUABrC1UwxYcMpiEj8NV9SBb1OvlBSGSsYS54lpyy0pUrdStH5DeNAZpL5kv4H5QVKokH8zeZ+YicUqUXct1Yj94qnFGIqaTMVcrgibPCNUgnoIXV9esFgyh0sfj8oBOJbX6g6++4hopTAMps9C9OE/W4gComrR7XEP8Ay8Qd40VNCvofHeIZtQUhnzDl8if3jS4F4GMyMTs7qQb78x4jcQFU04XcsFaBSd+hGx6GCDKzcSfkQf28Po+GnB1Z/crx/j+I55JLDKqT8KpjGFoBIOYKLkMAkE8hyPSKyZyUlwVpUPCOmzadE1JQsPY5Tu40vz+MUjE6XJM4kgkXf9SdlfOIynWC0V2QypMQl1Usg+2AygbZms4HPrC6RjS6SYEqKlSibPqnYg9RAM9QSyky7u9j6iCp05NRLJIIZgrofyq/aIOSY/Xxl5p6pExAUm4MDTpDmKL2extVNN7tZdBNjs0X5M57846+KcZI4uSDi8kUlEFoDQMFRKDaKOiYT3ojQqgFcy8TJnMIUajeYYhVNjO9ePFy4xqPAXguSRA6JcYqa0ajBbx4osIxSo1XcQ1AB5k143lmITJLxNLTBAQzUl7RiDDBEoNA9SltP8DcxkE0pSnM4IJHjbwYG8XHD6Uq4lC7au/kyk8oquH0pUQy2vyizJWqUltT0P18IdQGkHKkhPsLCDrolvMEaQvqgs+0lKh+qXwn/qTf18oX1mLC4UDfXS/7NC6bjiHDkgDRNynz/iKfi+RE6Cp1S9g/mCk/MQJOrgn/AFU5k7KSOIcrjWCJVWJrmxfkX/mBFSXJ7xBKR1I8C/7H1jlglBuJRSs1bMHlqzJ9/m0byljcwDOUlLrlKNteYbXMP313vEQxETA3sr5PZXUHnDfld02W6YtDUz8ugv7j0MDVinS4LcuhHP63BhcvEWGVVwd+nPxiOZWkg8wzjmNj5fBxBkrJ6DhUhaQS4I1G/i3MX+jC3tBK71Lj20+8gXHgRfzgepxDIxHgfDR/rkIGTiYzhBOvC/XVCn9Q/WOXkXhSGHYkp6gXD8vr1gigqkiYxulfCfBVv3BhLjMzJOU1s3F66jyU8Lv6kQsHrHM427R16HmI0+XqUqIPwf0v5xcOyVf3krKTxIt5bRU8TVmdQ/NLC/QMfrpBHYqsacA9lBj6wvC3CYvMlKFnQUIiYJgdc4DSPEVNo9Npo89UbzZUad28efeniRC4Fho1RTmPSYmVNtAypkEU3JgSc8EoMaLluYawUEFTx4TA5nAbxpOqC0KEJRMveJrRX1zlgwxop5a8FAbGRVENNWZjwJSp3TcpBYMbuRYnbpAOMYlllKbU8I89/R4ruFVdye8Sltlu7QkvspBXo6nShCEvMllB5gW8lJKh8IyZLzcSJgL7H4OHeKlQdopoOgUkby1fs/xgid2lSzp9p7jKxPRRSItxppWmLLDyE4kgj/VQW/UNPFwYRVVJuhXkd4Zr7QKTqgka8Jct1TuIjWuROIyEBR/TwnS/AoAH4wz5qxJBUU9AXZ+pyzikggqHkSIPx6uMtv0qt5/tC6bIXJmJUq6QoDMNA5biGqfhDXtLR95TL5pGYNzF45pvNozVNWV2omqJC5assznsrklQ+BgFNcJhJSChSf8AUl7o/vT/AGvqIQyMYUk3LpPrBc+dnaYhRTOSHSf1J3SobjYjrA62WUuo5mVGYG/Em5+AWOY5xBPrsqc/5kajmnfzGvhCk4lnAmIGVSeFSeRa6f8AaRp08BA02v5GxFubGzHqC4ikJ+ME4+oNqq8EFj4eBuD47f8AGE8zEScpe/snoUkEH0LeULZFYygDs6fLUfCNJymKuhCv2+UR5csaAb2imhRQvnf/ALAK+LwoWHvDDFCO7T0YehUPlCuaeEePw/zEYaLzdD1FU8uXe+RSfK8S9mJ7TB4/KFsssgdEH/yLCCezv+oPEAesJ1xZpPFHXJqbPAxnMLQUlJIAPKMVRiPQttZPPr4IaRDl4P7qIpaW0hjRYeqZf2U7qOngOZ8ICM3QF93JLByToBBSsETkLrOf+1ilPQ/q8vfDCeuXJSwdz/3V4/pT9XhMutWo8hyH1eFk3/kyyDSkkaxgqQ8TzJTiEK6ZXeWMUzRjdCnVcQaiYIlm4eWgJVOX3jWqFzY1lUyVCMmSANIjpUqAidCCdYVOh3kqvaKZdKAQ9yx3e1uusATZORPGk6af4EOa3D0T56kn8lvQP4+kBzsMUl+6nkMzJWM6N9d0+kR7pyo6ILrHAslSpRuha0EbpuB4hJPwEEDEZwuCmaOaSyvmPWPKszAPxqZKw3tS7j3XTAJXIX7K1SyPyzBmbwULj3R2WkjndtkqsadXtKSRsv4PGy8ZUCCWU1w7nzG4MK61CwCbLTzBzD5jzhQqoI0PkdI5psrFF4pu3H6/DW50D3LKHT4RfcPqEzpSVBiladtI4HNqn6dNQY6h9luKZ6dUsm8tX/iq497xNR9E5NFQx/DslRMliygq3JQNx4EiE0nEFS1MXDH0P16iOn9t8DROKSbKIISsM4IuEkfnSeWvKOa4lSKSTLnBlpsFbKHJ9x1iiaYydoKrqgJyz0+yrhmJG3z5g+IgCdZw7g8aT8R8DEFLVs6SH2I5j56F+kao0Ms3bilnmOXxDc/CIzebLQ+AWYdxsYnmF780/CB8+vrGd7YeBEI22PSQVXTT3SR1/wD0YGF2EeVUxykco1Sb/CAlSGewyoncJ6sB4JsPfDrsdTPPlg7HMfARXU3PQRf+yGFFKDMIYq06CGhG3RPklRekzBGwvAGHUk2YrKkFR9wHMnYRb6OhTIFiFTP1bJ8OXjr4R1nE5UD0mDBLKmi+yOf+4jTwieordrOLdE9AIQ4z2oAdMsud1v7k/P0hRQYmSdY1eirLyP6hYckwBNngR5NnRAMp1hlQ7+gmVUvGKk3ciPJOUaNA9ViBBZoDlTCWdYSUwrMhiY2n1mVWUCNZ8+0K8mR53gEbSFuYGFUlOsZOxBADgwMBKFiHaMy5kyyVgrURmS4DKIDHXSNZHbKStPGJktQ0ylM1B6ZVnMPJUKcUSp2UClydbDx5GJ8B7FTK2YUISkM/GSUp0cAFuKxHrE1FN2yl0kPqeulrAKZ0sqOyZncr/wCk7hP/AHEDYhSP7bX07wZCd+FTlJ8QqKlXYOZSynMxSWILG4OmsQy62dK9lRAOw9k/8TY+kFxaWDRkryNa2gVLLpKkE83Y+ehhVW1ChaYnT8wDH+YJk9qiBlWm39oDeaCMp8mjyZPlTTZYSOYdt9ZZLj/iTCZK9osUm+hce/zHyi3fZbiBl1ZlvwzUkf8AJPEP/tFcqMFIGZJBB0KS4fryPQsY9wquVT1EuYbZFpJ8Hu/OzwyYko2jtfa3DjPo5iR7SRnT/uRxD9x5xyhGIiolhE48X5Zh67K6x2ySsEW0PvEcP7X4eKSsmyxZJOZPIoVcDyuPKF5FjBPglmmJa6WpCrm43/fwjJk/MgEe0g5hz6j9/KJZ1SFJY8SRofzJ6HmmFSl5FdIWKb3s6JtRf0E1UzicaKD+tyPV4h71m9Y0mTwEgHYlv2+MCLnkxZQIS5QoziTEstbwDLvFkwDs/MnPlFhqTAkkjQm2G9n8LzrSVWGsdmwHBu8SCOGWNVHS2w5mE3Yr7PClKZtVwoHsodlL5FX6U+89IvE+qDWZMtIYABgBpo3w5w8I0rZLk5bdI2QpMtOSXwp1J0J6k+EIsbqFLSUJJCTqd1fx0iQ1veKy6J2HPqY1r6dtIbYsY/JXRg9o3p8FILwzRbWDZNQBrBsahKuQrSNVYYojWLBNSk6QKbGBYRJIw+Yk3LwyTRhri8HoiGpmACAEXUmKJmKZrw1IBtFPl0M6XMzBMS09VUmc5SyIr1i1dklJrFD7EMIChrEEnAM6SMxHCfHQuB1hvSjMA8FpTluNYg4lLOcFVTIJEtYJSGKFhPED+kqDHTW5vpAMjtXXyZomKQglPC0wFHC+gNgB1EdExDDETi5T1Z9OqTqPCFFThypZCQFlJf2FBn24S1/IXGpeNFR/0M2/CmdoMfoas55sudSTyeIhImS1eJBBHiAYrk7s/NKQqSpE9P8A7SnUOhQriHkCIv8AifZNKwFLCRq+eUUnzKTb6vFamdmACclrEEoWFsDrZs2+tm8Yr1XyTz8FNUlQVlUgvyKSD6ERAtA10+v5i7VKZyEhKJhWEBSVZzmz5rgJRMDpASDob+kKa3DUkAmWkE6mWrLdnYJUTmIBDs17Xjdb0bIhkz1puCfWG9HjYbLMQlQ/uHwI090aS8KtwTAxu0xOUtZJuHDX3aIqjB5qbmWSn9QZQPml4SXEGM2jt/ZDExPpJS02YZCCXYoOVn3s0Vn7YuzxmyEVMv2pXCv/AGKIY+Sv/kY1+x+qJkz5JCgEKTMS4sywUqAO90j1i/VMhM2UuWu6VpKT4EMY1EW6lZ8v94pJ5GJZQzg2vyi71H2V4klbIkCcg+ytK0ZTcgOCRlNnI2iel7AVkn/UpVDmSh08nJH1eEk68Lxz6c3mu94yXJJLAR02d9mU+pmJIllEsBs2U8T7gcuUXHBPsgTLUOG4Zyv9gNYdNvSEpI5B2e7OTZ0wITKWpRsAEm/7ecfQPZLskmilAzcipjPlFwk9T+ZXkw98OqemlU4KUNmsCpg56W08LeMBVVaGK1lkjf4AfV4dQSzInLlb/WIRVVr8SjlSPO9+QuekJqqsza2TsP3PMwkXjCqiboUpTZKeXU8yYLXKtcwryNCKQfLD3ETiWTrClGLBsqRcR5/XsvtaRioynU7XaPFT0JHFDClxOXMSAli8JcSloUspVC9gkqcRQbgwBX4iMwD6xDPoAAQkwsODlSwSrSD2SA7GcutW7bQzUAoQJLpbaxPTzMmt43Y1B5GYvHpSlILtC6nxrNZKCT4RtiEhS0FrKMJlaDaN5+MIliAqztUhAvqYTTcySEqQVKiCompzccu46RRNeiu/C20WLum28D45VvTzA/EoANzf5CFVJjASm6D0tDHBaTvV5mUSbpDPdrAiE2FypFTocLri6pU5YypzMlRKdWuC4HnD/CsBr6inExRkzFX/ANSWnNqXulo6NhuHSmSpKALXYeNr+LeUGS6MSwUtwH3OXPqYT8SXon5GUWn+z9UyWSpKAoD2QVouoOQbkb9Ykn/ZZJKAEqmZgXJsSHYnxYaCOgZfdvGDQtYw6ilo3eRS5X2U0YIfOu35lJB9EoFrw9ouzFLJAEmnlIKC4ZId9HfUm51MNVm4Ovl8PraNJk0Pd0t0+vowRbIMTlAyyPPbnFdTFhxWo/DcMQbPyaKqqdy+vKGQksjSRVFDtYHdnbrB8nFEEKLFwAedyGa0IBUD6eJBXsG3TpbY6jwjUZfA5qsYyHMbg/lGqT1B3vAdRiRykjRgzgC2ja+5oXTKghRJZbAOCNruOsL583Kq1rhvefXSHjKtiSVjGZUAuSWSPcN2eFOI4xLa5DDQH4wJjU0rQkBWXctFUrJCgpLkkHSNTmVilAtuFVCZhLCD6mRlD6xTBiy5ScqEEqJaLFRTJndgzNTtCzgo+jxl28FdSmbMV+GnKIrOPzp4Hd5TfVo6FImrGzCMnpTlJUA8KO1Yn7J1ZRKAIIMHTJRUvNcwAntJLEpXAc12tEuHY6VJukhoo+F1YkeRaGMudsxeNRJLwOrHkgDhLnpDSnqXS5GsRaTwV0CIU2pjYqLONIHrq6TmCVG/KDkZAmxtDvjaQikmyu12OzZQ/CQTCil7U1sxRBlsBFpSuUlnVqd4Jp1IzcBB8LwOrQbsWYRRzyoKnEX25Q6/oySXSXJjWqC9k36xEFKB5HpG0YMosJKlMw4bG2+wg/D5BQSykhZO5vYEEDl/EOMMw0olgEXsokAG+r8y5taB69IAzGWDnzEMi6TY33ax8LwURk7GMisAF1WyhuE6edyNbwaiZZj6Nf8AkRWJlYpZAP4gBDH2Q5UzF+bc2gn+qjhImWB0biSNLncDygUZD7OQeHi5p3bp8jGqZyFKZyC2mnlCf+sjMp5g4Q6bM/MGPZmLB2WC62ypZiOTeNriFsI3mLyhswDaPrGv3suzoO7vZuQhLIqVpKy4KgGKSeLm4PhaPTj0tSVE2OgS1h18YHb5BQTiE1Jlm3ETq1i36TFXqFMSQ4h7NqVgFKFJUlIBbV0nkOl+sKJcwjKoEDOVJvoD/iG7AoDEwm72dvkfCJlg3B1AAfzsfBogTOyhmcFJCk8inRQ90blVi7j8MKBFxltm8oxjybMzO4IL3Itws3xaIKulaWpQU6ku7u2wT8fdEsypI1DhJDnwzRBPKu7Wl2eWogBmIyEi/N2HlGCUztfWzJSUjOHOw2HOKriXaKb+GEq9jc84Dn4tUTEOQDvzMBIqSsHMq52aKtKjXkstL23JAcDOD6x0LCcaTMlpUo3Mcmo6OUpSQXHjvHSsOkyu6DHaEplIsdVOKBIfMD4RHKqRNYu37whlUTTgwJCy3QQyl8E3uipL7XgzprCCm0xjV08oJKlswjfBsXkzCGQGG0C1EsiymIgemkgF0ZQOkCm0ZtItM+qlEg92PSBqieF2AYQAawAMSHjwVFnF4SqHIKjA5aiS1+cTUlCUWDkRJJnZg5tEhmK/KYdybQvVbEc3s5LUePObvrYnyhvhshMhPAljz1tG6R3jvlOXXpEVTOTLWUZgrRyDbTR4F19C1kOnz893LwTgVMFThqfzXv7Olt7wg+/FSmlhzZ+QtzOsP+zammX3Ba/hAk8BotipqXZXCRyLZm/aB5kkE6EqsQkFgU7uNA8EzFGwTcnUliydz/EQTpWVJ4y23Dxk7jrZoEZEmhVUqClZGV3SbqGVikM4S40S49BCqvQpUqyU92klKVaKLeAc8uTw0KjKllakqcvdQsp9PA/MwvxGS0uXxF1EEpYAOouQG0h7FoXVGMIBSZKAlTZWZ8zhmvqomB/6mqWppyCAUjK9iBmBdJv4A7PDDtHNKlISl0rzJATbLY8JBFrGAat0VaO9UlRSSp7sWBIIOrvAdDJkU3HCMxQXBAd2cXLOR1MbS8WSlK7FYJDLb2XDt0NvdC6ZVJTMWpKcwVmlgN5uHH83gWXWzEIUhLFHtEgEgZmBf4abRKS9HTHErGbggkHXlB0qrUVAhkjMVAHR8ungdIpZmLPCbNpZjFh7PzDMUlIbQ6mzgfMluTxOLdjSWBoolKkhYyAlyRqEzDlyk+RiColZcyPzJKUjqMxcDxSRDPEcPWiWsJuFJTmzFySCS6Pf4Qjq52XMxBCSmYDuSwDeXyjpf6rJCOWerUc3Do+cJ6EGx9I3kz3DPbhuRsNn5FjdoCXVfpLFyPUuABGfeidQwOgP9p0tzLwilY7jRzmppe4nTZTcKJikg/2u6dLaEekBLpAVZwA7xb+1+Gqbvk3QQEltQQDlUfEW8U9YrtLh6wgAPffqYp2tUZUeVdHNXLzgAZdGFvCGWBYhMElRWCMti2vi3KNaeXPCctsrac/5hZ93nIB/DU5O5fToIPFV/saV1gYTO0M1K05QW2VtAtRWKB7xRIU7uTqYdU0vPJSiYkAgvbV/nEE7s/LKcmaxL8Z89doWdNjRuiw4L2lRUS2JS4AcPDHDquWS4QG0cdI53K7OhJLOltCHvD3CqpIAQCpKk7EH1hUg9i2VqZeZwNYmm0yUpTyOnOAKesBsTcbtFO7SdqJ33gplAkJG1+Fg9toKSGsv8mcQfZzeNhHs2tdbd1kA3Bd4olP9oLoAUk5nAbmOcWunrMyQX1Ag1nYbQ1r6UTVEylnKrVKwAFBhaxcXB8o9pcMSQSvKjKT7N8zlwS4sOUL5nZBJBVUzVH+0WSw9kZdc1zd9ztDyippEtITLQR4uHOj63tCveFgVN+gyky0KPFqx0CdvrXnBOC1zTgVW2GlwdCImqJwH/ppfb62gCvmBA7wo0uEku7eyLsQH2tygyugr4L6iaBd9ej+CREUtLErmcRbySNGfQHx2jk9B9pMyUrLMSVIdgrKQH5EbHwixSftFlTEtmYFtCNLWvpHOpUZwLV93E18xIlp0S4fTr0hfNoUqUFZGko1yliS3Cf1Ne8AHtjJWAkLAD3GgA1IjefjaJiQlExLeyBayX0d30f0g9xerAZGHd4tS1FRloNuJiSXy35Dn0gZckPMXkMxDCWCsuQs8na+lxpDasrxkypZgwSDtbYm/lCyprJaQhGYMlTqD67km7a7Ru3wCj2ZTtMp0JA4GOiQOEOSSNb7nWMXLSlVSpWUZm5NoT0hJX9pUomZ0bOPI/CKvjHaxySVa6gb2a5hHyN4QygWOvqkFa+oAA1U4+HnDrs/Sy5lTTy0DhfOfBIzF21Dho41X9qlFwi0dO/8A58krWamoWokICJSAdAVOtZ6WCfWKw43tgk0lgu3baulyQ5LKLsEgX+TPr1jndbjqW6AHluCD+3pFd7Y/aIqfWzlBLoSooll24UkgHzLnzhfJrDODk5QdbP74XlXJJ/Q3GoRWSyIx8KLgg+UEKrVMcvtAAgKdnf5QkVhiCkZZhSc2rC/SDpk9WUqA7xQAFtyLO508YEeNrY0mnofUHaKWSZc0BL2Ll0l9Qf0+caYlQ91xIH4Z9U+PTrFflUswyyFyggqa4L9dQX90P8JqlIARMBKCLZr2bRt0x0WR6+oEFeCCyXI0HM66xvS1+ZAM+WMwtlF7WOr6wXWUoRxILpO2pS+mmo6wOtH5nS5YXN7W9P4guXgyXprImU3erKgopSHSnTMf020tFkRLolSiZ0tKULugEkrDC6n213jn+JVixOSmUjObJJyuz3Z9GbnpDbE+zs6TJlVE2fJyKCULGhQkhxlB4VktfqXjYsP0aY3WS5Cfw/xE5mzPsdjyIYxtheOypxGVgoJZsofxvr4wkVKStY7hCu6PtEJcD1LGHtDgYlZTLIv7ThmLu+ZOo05wVTWDSTTobS55XYgFI3s7+URSMPSlZmDhUXD7t6aRNOUhNxmJ0NkjkLx6ayWeHMUKOj2tpoeoha7IOhdIwGQFlXdusl31c+EMJtOlQ0PRiQzcoKUoB9FD0+vGB62uQ5Fkk3y6EA8ngLeAuhjLxIKSkZiX5AEdA+UaBy4DsBfR2ZWgpBLAWJKtH2Z76/KBVUaEJyyjl0DlIVYbEPcNE1NLCAROmd7mSNAEgbMQLg28fgCo2gXQUCMrsQyilwCSDptr4dd2gGtym0xfC9gx6C4bmd+YtE1ViiRYJXkDAJynfdKBs73JHuhLjeUrlSTNCFLNw5dQ/Tpw6E5huGje0H7CqzAKdaUh0iyQLAFw5IBJe938G5xXMT+z2W2aWVAm2upezNrZ7wzqcRopcwiZNAQpWZOVSpiXQHZRLlJJUTYOTmvB9JjVMlfdImSypYKkgFKne+UkixIf00gLjvJnRyTGcEqKdeULKhz2PUcxC8VtUjdQs/lHXqrAiuZ3k021CQ5HRIzluptr5RXca7Mk2Q7KsDews4JG0ZQdXQjl5ZRE9qKn9RLeEentRP3JjoWE9hJJGae4Tl0FhYOCpmtfmHsObEL7IySgFABBHCWzaWsdzrApfAbZyyoxyYvUkwFOKzqCxD6bc/DrHVey3YyRUVRzywlEouXKeNQF5eUWIsC3LXUR0LGcDk1Ce7mJRly5WUlsqbkXF06CwhkktIGWfMMd3+y8Gn7P1M9PtKNQsf8AGWED3gxzfG+yiUzViVdOZQQBcm9h79YvJxVKcITRJUUL7rJlbdSipS3FmN+sFzQvWzjIhjhh5lgNW2h4nsaOE5iQ4zWY9Wfdo1rcLlhY7sKQG3e52blaM5eAoOk1kvKG0DXNn3taCMOq0gFi/ENbAe078hpfSxhKMNUkhlWfk4go0KlggJKVFgD7QB5ncWgUmMhpiPakFRTmCAk6g3OV7Mdr/TR5IxszFAJVmIYsCC/le2vrEcnspTrSe+URMy2EsADMDcKFze3LWPOzmEJkKWrNmFhcAN01vrFGBWPqarSpJsARq72IZwOjHyiZK7skgjYFj6g6jW/hA9TkRJK5bJGZ1MlwMzAm2hBt/mA1dqpUtXdyT3imbNoP9vNStolSZTQ7k0pSQQkI6XFybvlIu0QY1hQWQVewpSRlYqIdhwkkEaO7FnhPP7X1TAIpVZifbMuY2ut4Z4XhU5K/x1iaol9xfVhybRiBvG1o2GF4XRCUhKE8aQ7flez5so6u4HJ+cZMp+J3KWs4LC/Q2OmsN0ICX4bkeO3ugdGGcWchancMS6d0myDpuHEFbyZrGD1CQEcQcF7+WmYerNHq5IsynGvgRsXFtI9myWHAlQFtQ3Tw6RpIC9PZAOg5Ncbg6e+Gr1A+meT5kwi2QBy7+R4dmvEtMEKAJCSUmxypsDqz9b2aNUH82bMnYkg3vYERMhSVOCRseIWYcnDQO14N1oLxrEMkvhYElrtZ933hHg2JrVxrUjIC924rgZXB4R1bc9HbYl3KUvMCUpDpKlLWAx1CgDy5whr8JQpHfJJyrulCFgFQJKnuCAd202jo4FFqmifJadplkqMaSAXlrChcJIYljyAPC5GtzygCV2iCiUEBJzJLqDNsm5LP4ubQrq11eaYSpKZeWzgA5RZhlOYDUueUD0PaeVNlkJHEzFTJSEEhQDXubgDWI8kYrMXZWDbxIseIYXLqTkmy8ySQ+VYYvq5d0q1v/AIiDBewtNTVCpsrvCq+XMvMEE7Bxq25csY2m4gkIC1lk5dMupBLEu1r62ciDMPwqaVpmzZhWkpBCQFpCSSCbA303tEl/wdpBVetKUuVBNiCpZsBdg5PiW6QpV2kpEqKVT5ZUgBwbNodxrpZ3eHkzDpU5ZKgsoCgWJSRmS4BCFWDObi99YFxDCqUggyswYsVBILka6GMpPVAa+CvKxwVgUhACZAUxUAXWxBCQ+qTdzrtuIeYdNSQiWlQKCHASSAkC2Zm8rfphLUS0SgkplJKQxZCiAOeUBkpJvcjaLV2eKJyXUwJD5EkWD201/mDtgX6oCXhiVLEyXOCSCeIJCmLatsWteJammzBiVEG7glJUOpDEhyb9YYz5LTGTw2ylIa426QHWUhSXdxZ3DM20ZKtA73sQKwZEtTJlhrtsx66+941nYMSCEoKuai9nDtbU298MhUS1OlBStmHCXY63G/rEa8X7vKDbMQktYXsLbQ/VyDdFcp8HTnURnU5/MGDga5YIHZsMeFi/L6c/KLItIBsq1gfHoOUeT6tO0tmDDK5Kj+q8CleRc+IqlVgwRw5Uk76v5xhoXsUkZQ1unuizV8rMhr24spLbFiQ/Ut4wspxnA4Sk38uusByUXSMo2K1UndpJyFQuSxu27czpt8ISzZCUFSimYhLF0kkhyPas/EP3i1UODLRMK1zCoGwSEjKAdTzJhr9xklLk3voSDBUl8WZx+Gc2w+hlThkWucsA5hmBSli3Dpc/ItFhpcIpqVClMAEh3IJIN9/a1bSG1VSoJSNSS6fAeXPrGwpe8Kku2zEFtCCC5gNp+Ain6SSKohAKSCNn8OZ0iNOIJOZS+FQGoBOZrOB7rPG2HYeZSjnTLKTowJD7AAu1ufKJ5uF/ePZlqzSySCjRxpbRoyk1gdx9I6OtTMBclJDHi1Zrf4MEqxBIUwXxAB3Uyb6FT2iGkwyZkIIQgkWfiyKcuQ3Q6GMppCRLEuahMyalkonJdLIDHJlLvcc+sGvTWTTpeUqSSDYXSpwwvYjx98QCWCAzAONR5+UFoxHu0qASCWfUN0uYIkz0FIKr9QN9frwho4QjtgKEkgFLB3NiC7EXYgv5jaIKiVMUtSxMAe+XIG0Ay2OltQRqbGCayqSgOknfp6QrwvHpaphlZznTa4AzdQdm/aBKL2MmMcfli9hpyivYegfd0BgySthsHUp2G0ZGRX/yf0yXPpDRaA1MWDmRMc7m6Rc+BIhf2XoJbzj3aLTlAcIsxs1rRkZHNP8AplfgZLkJ1yhzrYXZmfnF67CB0F73IveMjIPgfGG4qbgbOLRzft4siYkAkDpGRkKtjxKhVT1cPEdeZi9YZMP3mVc3Sxvtl0jIyH9NLRYZo4Ad213j1Nxe9xrHsZDPRzMQ4BTJTOnZUpFzoAPzdI37TyU92TlFiNhzEZGRGezoX8gOFTSVByS4O/WHbXHj8o8jIL2FaDp8lPfzQwbIqzBvZhQUgMw5/CMjIC2KZWm4HQR7l4R9bxkZBWzMhKBewsA3SAJJ/DPiYyMgr0HpNSzCZlyTbc/2xe+wyR3a/wDd+0ZGQfTT0Q9sUAFLAB3dt4qeJBihucZGRd/yRBZvs+fzjyl9ojZj8IyMjR/k3oDXK4VdE26XGkCSqZLJVlTmP5mD+usZGQk9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BlokTextu 20"/>
          <p:cNvSpPr txBox="1"/>
          <p:nvPr/>
        </p:nvSpPr>
        <p:spPr>
          <a:xfrm>
            <a:off x="2785982" y="5996083"/>
            <a:ext cx="197074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</a:t>
            </a:r>
            <a:r>
              <a:rPr lang="sk-SK" sz="2400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2400" b="1" spc="50" dirty="0" err="1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Veilchen</a:t>
            </a:r>
            <a:endParaRPr lang="de-DE" sz="2400" b="1" spc="5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534647" y="3555254"/>
            <a:ext cx="23138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</a:t>
            </a:r>
            <a:r>
              <a:rPr lang="sk-SK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Osterglocke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93" y="1757559"/>
            <a:ext cx="2466975" cy="1847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09737"/>
            <a:ext cx="1790700" cy="2552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728" y="4072033"/>
            <a:ext cx="2381250" cy="19240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8" name="BlokTextu 17"/>
          <p:cNvSpPr txBox="1"/>
          <p:nvPr/>
        </p:nvSpPr>
        <p:spPr>
          <a:xfrm>
            <a:off x="5508104" y="2593128"/>
            <a:ext cx="17718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</a:t>
            </a:r>
            <a:r>
              <a:rPr lang="sk-SK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Tulpe</a:t>
            </a:r>
            <a:endParaRPr lang="de-DE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00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11680" cy="99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Singular	       x       Plural</a:t>
            </a:r>
            <a:endParaRPr lang="de-DE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56484850"/>
              </p:ext>
            </p:extLst>
          </p:nvPr>
        </p:nvGraphicFramePr>
        <p:xfrm>
          <a:off x="611560" y="2492896"/>
          <a:ext cx="81534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Singular</a:t>
                      </a:r>
                      <a:endParaRPr lang="de-DE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Plural</a:t>
                      </a:r>
                      <a:endParaRPr lang="de-DE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der Baum</a:t>
                      </a:r>
                      <a:endParaRPr lang="de-DE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die</a:t>
                      </a:r>
                      <a:r>
                        <a:rPr lang="de-DE" sz="3200" b="1" dirty="0" smtClean="0"/>
                        <a:t> B</a:t>
                      </a:r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ä</a:t>
                      </a:r>
                      <a:r>
                        <a:rPr lang="de-DE" sz="3200" b="1" dirty="0" smtClean="0"/>
                        <a:t>um</a:t>
                      </a:r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der Vogel</a:t>
                      </a:r>
                      <a:endParaRPr lang="de-DE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die</a:t>
                      </a:r>
                      <a:r>
                        <a:rPr lang="de-DE" sz="3200" b="1" dirty="0" smtClean="0"/>
                        <a:t> V</a:t>
                      </a:r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ö</a:t>
                      </a:r>
                      <a:r>
                        <a:rPr lang="de-DE" sz="3200" b="1" dirty="0" smtClean="0"/>
                        <a:t>gel</a:t>
                      </a:r>
                      <a:endParaRPr lang="de-DE" sz="32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FF0066"/>
                          </a:solidFill>
                        </a:rPr>
                        <a:t>die Blume</a:t>
                      </a:r>
                      <a:endParaRPr lang="de-DE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die </a:t>
                      </a:r>
                      <a:r>
                        <a:rPr lang="de-DE" sz="3200" b="1" dirty="0" smtClean="0"/>
                        <a:t>Blume</a:t>
                      </a:r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n</a:t>
                      </a:r>
                      <a:endParaRPr lang="de-DE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92D050"/>
                          </a:solidFill>
                        </a:rPr>
                        <a:t>das Tier</a:t>
                      </a:r>
                      <a:endParaRPr lang="de-DE" sz="32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die </a:t>
                      </a:r>
                      <a:r>
                        <a:rPr lang="de-DE" sz="3200" b="1" dirty="0" smtClean="0"/>
                        <a:t>Tier</a:t>
                      </a:r>
                      <a:r>
                        <a:rPr lang="de-DE" sz="3200" b="1" dirty="0" smtClean="0">
                          <a:solidFill>
                            <a:srgbClr val="7030A0"/>
                          </a:solidFill>
                        </a:rPr>
                        <a:t>e</a:t>
                      </a:r>
                      <a:endParaRPr lang="de-DE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704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</TotalTime>
  <Words>73</Words>
  <Application>Microsoft Office PowerPoint</Application>
  <PresentationFormat>Prezentácia na obrazovke (4:3)</PresentationFormat>
  <Paragraphs>32</Paragraphs>
  <Slides>5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Bežný</vt:lpstr>
      <vt:lpstr>Die Natur: die Tiere </vt:lpstr>
      <vt:lpstr>Die Natur: die Vögel </vt:lpstr>
      <vt:lpstr>Die Natur: die Bäume </vt:lpstr>
      <vt:lpstr>Die Natur: die Blumen</vt:lpstr>
      <vt:lpstr>Singular        x       Plural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CIELE: Zopakovanie lekcie 5 Upevniť si osvojené vedomosti získané z čiastkových tém v 5. lekcii Vizualizácia základných slovných spojení a fráz na lepšie zapamätanie si učiva Rozvoj kľúčových kompetencií: rozprávanie, počúvanie, písanie a čítanie Získanie spätnej väzby od žiakov – overenie pochopenia učiva...</dc:title>
  <dc:creator>Lucia</dc:creator>
  <cp:lastModifiedBy>Peter Bulla</cp:lastModifiedBy>
  <cp:revision>32</cp:revision>
  <dcterms:created xsi:type="dcterms:W3CDTF">2013-04-24T18:46:28Z</dcterms:created>
  <dcterms:modified xsi:type="dcterms:W3CDTF">2020-04-19T15:36:25Z</dcterms:modified>
</cp:coreProperties>
</file>