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58F08-F853-42DF-8CE0-F0729B51E8E2}" type="datetimeFigureOut">
              <a:rPr lang="sk-SK" smtClean="0"/>
              <a:pPr/>
              <a:t>27. 9. 2015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7C1B49-09BD-4477-B5F0-52062EAF575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Muškáty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/>
              <a:t>Pestovanie a rozmnožovanie</a:t>
            </a:r>
            <a:endParaRPr lang="sk-SK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sk-SK" sz="2800" dirty="0"/>
              <a:t>Ošetrené odrezky zapichujeme do substrátu do hĺbky asi 3 cm. Kolíkom môžeme vyhĺbiť jamku, aby sme pri sadení nezotreli stimulátor. </a:t>
            </a:r>
          </a:p>
        </p:txBody>
      </p:sp>
      <p:pic>
        <p:nvPicPr>
          <p:cNvPr id="7170" name="Picture 2" descr="C:\Users\učiteľ\Desktop\10-danov-big-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213201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dirty="0" smtClean="0"/>
              <a:t>Dobré rady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b="1" i="1" dirty="0"/>
              <a:t/>
            </a:r>
            <a:br>
              <a:rPr lang="sk-SK" b="1" i="1" dirty="0"/>
            </a:br>
            <a:endParaRPr lang="sk-SK" b="1" dirty="0"/>
          </a:p>
          <a:p>
            <a:r>
              <a:rPr lang="sk-SK" sz="7200" b="1" i="1" dirty="0"/>
              <a:t>Výber rastliny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Vo všeobecnosti platí, že dobre sa zakorenia odrezky z rôznych častí rastliny, najvhodnejšie sú však vrcholové </a:t>
            </a:r>
            <a:r>
              <a:rPr lang="sk-SK" sz="7200" i="1" dirty="0" err="1"/>
              <a:t>polovyzreté</a:t>
            </a:r>
            <a:r>
              <a:rPr lang="sk-SK" sz="7200" i="1" dirty="0"/>
              <a:t> odrezky. </a:t>
            </a:r>
            <a:br>
              <a:rPr lang="sk-SK" sz="7200" i="1" dirty="0"/>
            </a:br>
            <a:r>
              <a:rPr lang="sk-SK" sz="7200" b="1" i="1" dirty="0" smtClean="0"/>
              <a:t>Dezinfekcia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Používané náradie – nožnice a nôž – treba pred prácou dobre vydezinfikovať, aby sme si na mladé rastliny nepreniesli prípadné zárodky chorôb.</a:t>
            </a:r>
            <a:br>
              <a:rPr lang="sk-SK" sz="7200" i="1" dirty="0"/>
            </a:br>
            <a:r>
              <a:rPr lang="sk-SK" sz="7200" b="1" i="1" dirty="0" smtClean="0"/>
              <a:t>Vhodná </a:t>
            </a:r>
            <a:r>
              <a:rPr lang="sk-SK" sz="7200" b="1" i="1" dirty="0"/>
              <a:t>teplota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Odrezky sa zakoreňujú pri vyššej teplote – okolo 20 °C. Môžu byť umiestnené vonku, parenisko či skleník v tomto období nie sú potrebné. </a:t>
            </a:r>
            <a:br>
              <a:rPr lang="sk-SK" sz="7200" i="1" dirty="0"/>
            </a:br>
            <a:r>
              <a:rPr lang="sk-SK" sz="7200" i="1" dirty="0" smtClean="0"/>
              <a:t>Presadenie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Približne po ôsmich týždňoch môžeme zakorenené rastliny presadiť do menších nádob, v ktorých zároveň prezimujú.</a:t>
            </a:r>
            <a:br>
              <a:rPr lang="sk-SK" sz="7200" i="1" dirty="0"/>
            </a:br>
            <a:r>
              <a:rPr lang="sk-SK" sz="7200" i="1" dirty="0"/>
              <a:t> </a:t>
            </a:r>
            <a:r>
              <a:rPr lang="sk-SK" sz="7200" b="1" i="1" dirty="0" smtClean="0"/>
              <a:t>Prihnojenie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Po zakorenení a tesne pred presadením je dobré odrezky prihnojiť prípravkom s vyšším obsahom dusíka na podporu rastu listovej časti.</a:t>
            </a:r>
            <a:br>
              <a:rPr lang="sk-SK" sz="7200" i="1" dirty="0"/>
            </a:br>
            <a:r>
              <a:rPr lang="sk-SK" sz="7200" b="1" i="1" dirty="0" smtClean="0"/>
              <a:t>Aké </a:t>
            </a:r>
            <a:r>
              <a:rPr lang="sk-SK" sz="7200" b="1" i="1" dirty="0"/>
              <a:t>druhy </a:t>
            </a:r>
            <a:r>
              <a:rPr lang="sk-SK" sz="7200" i="1" dirty="0"/>
              <a:t/>
            </a:r>
            <a:br>
              <a:rPr lang="sk-SK" sz="7200" i="1" dirty="0"/>
            </a:br>
            <a:r>
              <a:rPr lang="sk-SK" sz="7200" i="1" dirty="0"/>
              <a:t>Odrezkami si koncom leta a začiatkom jesene možno rozmnožiť previsnuté aj vzpriamene rastúce druhy muškátov. </a:t>
            </a:r>
            <a:r>
              <a:rPr lang="sk-SK" sz="7200" dirty="0" smtClean="0"/>
              <a:t/>
            </a:r>
            <a:br>
              <a:rPr lang="sk-SK" sz="7200" dirty="0" smtClean="0"/>
            </a:br>
            <a:endParaRPr lang="sk-SK" sz="7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/>
              <a:t>Moje muškáty s mojim domácim strážcom</a:t>
            </a:r>
            <a:endParaRPr lang="sk-SK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0630" y="2058942"/>
            <a:ext cx="5169324" cy="38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88913" y="2051847"/>
            <a:ext cx="5112568" cy="38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39952" y="692696"/>
            <a:ext cx="432048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sk-SK" sz="2800" b="1" dirty="0"/>
              <a:t>Muškáty sú vždy vďačnou voľbou: bohato kvitnú počas celého leta, sú pestovateľsky nenáročné a hodia sa do mesta aj na vidiek. O pozornosť sa usilujú aj menej známe druhy a </a:t>
            </a:r>
            <a:r>
              <a:rPr lang="sk-SK" sz="2800" b="1" dirty="0" smtClean="0"/>
              <a:t>kultivary, napríklad muškáty veľkokveté </a:t>
            </a:r>
            <a:r>
              <a:rPr lang="sk-SK" sz="2800" b="1" dirty="0"/>
              <a:t>– anglické.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1026" name="Picture 2" descr="C:\Users\učiteľ\Desktop\stiahnuť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268760"/>
            <a:ext cx="3096344" cy="35727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potrebujú muškáty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/>
              <a:t> miesto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muškáty najkrajšie porastú na slnečných miestach, obľubujú priame slnko a teplo; mali by sme však dať pozor, aby sa substrát príliš neprehrieval, pretože potom rastú pomalšie a menej kvitnú; vhodný je aj polotieň; nevyhnutné je zvoliť miesto chránené pred </a:t>
            </a:r>
            <a:r>
              <a:rPr lang="sk-SK" dirty="0" smtClean="0"/>
              <a:t>vetrom </a:t>
            </a:r>
            <a:r>
              <a:rPr lang="sk-SK" dirty="0"/>
              <a:t>a dažďom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/>
              <a:t>•</a:t>
            </a:r>
            <a:r>
              <a:rPr lang="sk-SK" dirty="0"/>
              <a:t> </a:t>
            </a:r>
            <a:r>
              <a:rPr lang="sk-SK" b="1" dirty="0"/>
              <a:t>substrát</a:t>
            </a:r>
            <a:r>
              <a:rPr lang="sk-SK" dirty="0"/>
              <a:t>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muškáty treba vysadiť do substrátu určeného na kvitnúce balkónové rastliny, rozhodne nie do bežnej záhradnej zeminy, prípadne tej, ktorú si prinesieme z lesa; substrát musí byť výživný, priepustný a mal by obsahovať </a:t>
            </a:r>
            <a:r>
              <a:rPr lang="sk-SK" dirty="0" err="1"/>
              <a:t>mikročastice</a:t>
            </a:r>
            <a:r>
              <a:rPr lang="sk-SK" dirty="0"/>
              <a:t>, ktoré pútajú vlahu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707904" y="620688"/>
            <a:ext cx="4978896" cy="5505475"/>
          </a:xfrm>
        </p:spPr>
        <p:txBody>
          <a:bodyPr>
            <a:normAutofit fontScale="62500" lnSpcReduction="20000"/>
          </a:bodyPr>
          <a:lstStyle/>
          <a:p>
            <a:r>
              <a:rPr lang="sk-SK" sz="3400" b="1" dirty="0"/>
              <a:t>•zavlažovanie</a:t>
            </a:r>
            <a:r>
              <a:rPr lang="sk-SK" sz="3400" dirty="0" smtClean="0"/>
              <a:t/>
            </a:r>
            <a:br>
              <a:rPr lang="sk-SK" sz="3400" dirty="0" smtClean="0"/>
            </a:br>
            <a:r>
              <a:rPr lang="sk-SK" sz="3400" dirty="0"/>
              <a:t>muškáty treba výdatne zavlažovať (ideálne ráno odstátou vodou); medzi zálievkami musí substrát mierne preschnúť; výborne sa osvedčilo pestovanie muškátov v </a:t>
            </a:r>
            <a:r>
              <a:rPr lang="sk-SK" sz="3400" dirty="0" err="1"/>
              <a:t>samozavlažovacích</a:t>
            </a:r>
            <a:r>
              <a:rPr lang="sk-SK" sz="3400" dirty="0"/>
              <a:t> </a:t>
            </a:r>
            <a:r>
              <a:rPr lang="sk-SK" sz="3400" dirty="0" smtClean="0"/>
              <a:t>nádobách</a:t>
            </a:r>
          </a:p>
          <a:p>
            <a:pPr>
              <a:buNone/>
            </a:pPr>
            <a:r>
              <a:rPr lang="sk-SK" sz="3400" dirty="0" smtClean="0"/>
              <a:t/>
            </a:r>
            <a:br>
              <a:rPr lang="sk-SK" sz="3400" dirty="0" smtClean="0"/>
            </a:br>
            <a:r>
              <a:rPr lang="sk-SK" sz="3400" b="1" dirty="0"/>
              <a:t>• </a:t>
            </a:r>
            <a:r>
              <a:rPr lang="sk-SK" sz="3400" b="1" dirty="0" err="1"/>
              <a:t>prihnojovanie</a:t>
            </a:r>
            <a:r>
              <a:rPr lang="sk-SK" sz="3400" dirty="0" smtClean="0"/>
              <a:t/>
            </a:r>
            <a:br>
              <a:rPr lang="sk-SK" sz="3400" dirty="0" smtClean="0"/>
            </a:br>
            <a:r>
              <a:rPr lang="sk-SK" sz="3400" dirty="0"/>
              <a:t>počas vegetačného obdobia muškáty pravidelne </a:t>
            </a:r>
            <a:r>
              <a:rPr lang="sk-SK" sz="3400" dirty="0" err="1"/>
              <a:t>prihnojujeme</a:t>
            </a:r>
            <a:r>
              <a:rPr lang="sk-SK" sz="3400" dirty="0"/>
              <a:t> špeciálnym hnojivom na kvitnúce balkónové rastliny – je podmienkou bohatého kvitnutia; ideálne je zakomponovať zásobné hnojivo do substrátu už pri výsadbe a po rozrastení rastliny ešte dodatočne </a:t>
            </a:r>
            <a:r>
              <a:rPr lang="sk-SK" sz="3400" dirty="0" err="1"/>
              <a:t>prihnojovať</a:t>
            </a:r>
            <a:r>
              <a:rPr lang="sk-SK" dirty="0"/>
              <a:t> </a:t>
            </a:r>
          </a:p>
        </p:txBody>
      </p:sp>
      <p:pic>
        <p:nvPicPr>
          <p:cNvPr id="2050" name="Picture 2" descr="C:\Users\učite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295253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4906888" cy="5361459"/>
          </a:xfrm>
        </p:spPr>
        <p:txBody>
          <a:bodyPr>
            <a:normAutofit/>
          </a:bodyPr>
          <a:lstStyle/>
          <a:p>
            <a:r>
              <a:rPr lang="sk-SK" b="1" dirty="0"/>
              <a:t>• pravidelná starostlivosť</a:t>
            </a:r>
            <a:r>
              <a:rPr lang="sk-SK" dirty="0"/>
              <a:t>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nesmieme zabúdať ani na odstraňovanie odkvitnutých kvetov (sú neestetické a môžu byť zdrojom plesní); kvety nemusíme strihať, stačí ich opatrne vylomiť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/>
              <a:t>• choroby a škodcovia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hoci muškáty netrpia príliš chorobami a škodcami, občas ich treba prehliadnuť a v prípade výskytu neželaných návštevníkov okamžite zasiahnuť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Rozmnožovanie muškátov</a:t>
            </a:r>
            <a:br>
              <a:rPr lang="sk-SK" dirty="0" smtClean="0"/>
            </a:br>
            <a:r>
              <a:rPr lang="sk-SK" sz="2400" dirty="0" smtClean="0"/>
              <a:t>Čo potrebujeme</a:t>
            </a:r>
            <a:endParaRPr lang="sk-SK" dirty="0"/>
          </a:p>
        </p:txBody>
      </p:sp>
      <p:pic>
        <p:nvPicPr>
          <p:cNvPr id="3075" name="Picture 3" descr="C:\Users\učiteľ\Desktop\01-danov-big-image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888432" cy="3810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5004048" y="1556792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 materské rastliny muškátov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práškový stimulátor         2,40 €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i="1" dirty="0" err="1"/>
              <a:t>Stimulax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rašelina, piesok, </a:t>
            </a:r>
            <a:r>
              <a:rPr lang="sk-SK" sz="2400" dirty="0" err="1"/>
              <a:t>perlit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/>
              <a:t/>
            </a:r>
            <a:br>
              <a:rPr lang="sk-SK" sz="2400" b="1" dirty="0"/>
            </a:br>
            <a:r>
              <a:rPr lang="sk-SK" sz="2400" b="1" dirty="0"/>
              <a:t>Náradie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záhradnícky nôž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záhradnícke nožnice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nádoba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>•  krhla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>
            <a:noAutofit/>
          </a:bodyPr>
          <a:lstStyle/>
          <a:p>
            <a:r>
              <a:rPr lang="sk-SK" sz="2800" dirty="0"/>
              <a:t>Na odber odrezkov použijeme záhradnícke nožnice alebo ostrý záhradnícky nôž. Odrezky však môžeme aj opatrne vylomiť.</a:t>
            </a:r>
          </a:p>
        </p:txBody>
      </p:sp>
      <p:pic>
        <p:nvPicPr>
          <p:cNvPr id="4098" name="Picture 2" descr="C:\Users\učiteľ\Desktop\05-danov-big-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4176464" cy="388200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220072" y="2276872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Vrcholový odrezok by mal byť dlhý približne 10 cm a mal by mať minimálne tri až štyri páry listov.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sk-SK" sz="3100" dirty="0"/>
              <a:t>Dáme si záležať aj na úprave spodnej časti odrezka. Tu urobíme hladký, mierne šikmý rez tesne pod kolienkom</a:t>
            </a:r>
            <a:r>
              <a:rPr lang="sk-SK" dirty="0"/>
              <a:t>. </a:t>
            </a:r>
          </a:p>
        </p:txBody>
      </p:sp>
      <p:pic>
        <p:nvPicPr>
          <p:cNvPr id="5122" name="Picture 2" descr="C:\Users\učiteľ\Desktop\07-danov-big-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213201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sk-SK" sz="3100" dirty="0"/>
              <a:t>Upravené konce odrezkov ošetríme práškovým stimulátorom a jemne oklepeme. Lepšie a najmä rýchlejšie sa zakorenia.</a:t>
            </a:r>
            <a:r>
              <a:rPr lang="sk-SK" dirty="0"/>
              <a:t> </a:t>
            </a:r>
          </a:p>
        </p:txBody>
      </p:sp>
      <p:pic>
        <p:nvPicPr>
          <p:cNvPr id="6146" name="Picture 2" descr="C:\Users\učiteľ\Desktop\08-danov-big-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213201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140</Words>
  <Application>Microsoft Office PowerPoint</Application>
  <PresentationFormat>Prezentácia na obrazovke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Arkáda</vt:lpstr>
      <vt:lpstr>Muškáty</vt:lpstr>
      <vt:lpstr>Muškáty sú vždy vďačnou voľbou: bohato kvitnú počas celého leta, sú pestovateľsky nenáročné a hodia sa do mesta aj na vidiek. O pozornosť sa usilujú aj menej známe druhy a kultivary, napríklad muškáty veľkokveté – anglické. </vt:lpstr>
      <vt:lpstr>Čo potrebujú muškáty</vt:lpstr>
      <vt:lpstr>Snímka 4</vt:lpstr>
      <vt:lpstr>Snímka 5</vt:lpstr>
      <vt:lpstr>Rozmnožovanie muškátov Čo potrebujeme</vt:lpstr>
      <vt:lpstr>Na odber odrezkov použijeme záhradnícke nožnice alebo ostrý záhradnícky nôž. Odrezky však môžeme aj opatrne vylomiť.</vt:lpstr>
      <vt:lpstr>Dáme si záležať aj na úprave spodnej časti odrezka. Tu urobíme hladký, mierne šikmý rez tesne pod kolienkom. </vt:lpstr>
      <vt:lpstr>Upravené konce odrezkov ošetríme práškovým stimulátorom a jemne oklepeme. Lepšie a najmä rýchlejšie sa zakorenia. </vt:lpstr>
      <vt:lpstr>Ošetrené odrezky zapichujeme do substrátu do hĺbky asi 3 cm. Kolíkom môžeme vyhĺbiť jamku, aby sme pri sadení nezotreli stimulátor. </vt:lpstr>
      <vt:lpstr>Dobré rady</vt:lpstr>
      <vt:lpstr>Moje muškáty s mojim domácim strážcom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Muškáty</dc:title>
  <dc:creator>učiteľ</dc:creator>
  <cp:lastModifiedBy>učiteľ</cp:lastModifiedBy>
  <cp:revision>6</cp:revision>
  <dcterms:created xsi:type="dcterms:W3CDTF">2015-09-27T10:54:04Z</dcterms:created>
  <dcterms:modified xsi:type="dcterms:W3CDTF">2015-09-27T15:22:47Z</dcterms:modified>
</cp:coreProperties>
</file>