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0EF50-FCFB-434F-980F-7C7746A2B998}" v="30" dt="2020-05-07T20:42:02.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102" y="-2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zczepan Brzęczyszczykiewicz" userId="4d5638f4b7048dfd" providerId="LiveId" clId="{6770EF50-FCFB-434F-980F-7C7746A2B998}"/>
    <pc:docChg chg="undo custSel mod addSld modSld">
      <pc:chgData name="Szczepan Brzęczyszczykiewicz" userId="4d5638f4b7048dfd" providerId="LiveId" clId="{6770EF50-FCFB-434F-980F-7C7746A2B998}" dt="2020-05-07T20:42:39.119" v="4039" actId="20577"/>
      <pc:docMkLst>
        <pc:docMk/>
      </pc:docMkLst>
      <pc:sldChg chg="addSp modSp mod">
        <pc:chgData name="Szczepan Brzęczyszczykiewicz" userId="4d5638f4b7048dfd" providerId="LiveId" clId="{6770EF50-FCFB-434F-980F-7C7746A2B998}" dt="2020-05-07T15:56:55.742" v="1439" actId="1076"/>
        <pc:sldMkLst>
          <pc:docMk/>
          <pc:sldMk cId="4195745559" sldId="256"/>
        </pc:sldMkLst>
        <pc:picChg chg="add mod">
          <ac:chgData name="Szczepan Brzęczyszczykiewicz" userId="4d5638f4b7048dfd" providerId="LiveId" clId="{6770EF50-FCFB-434F-980F-7C7746A2B998}" dt="2020-05-07T15:56:55.742" v="1439" actId="1076"/>
          <ac:picMkLst>
            <pc:docMk/>
            <pc:sldMk cId="4195745559" sldId="256"/>
            <ac:picMk id="4" creationId="{D8ACBEFE-9F46-491F-93A9-247B80BE6B47}"/>
          </ac:picMkLst>
        </pc:picChg>
      </pc:sldChg>
      <pc:sldChg chg="addSp delSp modSp new mod setBg">
        <pc:chgData name="Szczepan Brzęczyszczykiewicz" userId="4d5638f4b7048dfd" providerId="LiveId" clId="{6770EF50-FCFB-434F-980F-7C7746A2B998}" dt="2020-05-07T15:06:07.381" v="20" actId="26606"/>
        <pc:sldMkLst>
          <pc:docMk/>
          <pc:sldMk cId="3648538808" sldId="259"/>
        </pc:sldMkLst>
        <pc:spChg chg="mod">
          <ac:chgData name="Szczepan Brzęczyszczykiewicz" userId="4d5638f4b7048dfd" providerId="LiveId" clId="{6770EF50-FCFB-434F-980F-7C7746A2B998}" dt="2020-05-07T15:06:07.381" v="20" actId="26606"/>
          <ac:spMkLst>
            <pc:docMk/>
            <pc:sldMk cId="3648538808" sldId="259"/>
            <ac:spMk id="2" creationId="{6B6656D7-3A0C-431F-88FA-B42980E0BAEB}"/>
          </ac:spMkLst>
        </pc:spChg>
        <pc:spChg chg="mod">
          <ac:chgData name="Szczepan Brzęczyszczykiewicz" userId="4d5638f4b7048dfd" providerId="LiveId" clId="{6770EF50-FCFB-434F-980F-7C7746A2B998}" dt="2020-05-07T15:06:07.381" v="20" actId="26606"/>
          <ac:spMkLst>
            <pc:docMk/>
            <pc:sldMk cId="3648538808" sldId="259"/>
            <ac:spMk id="3" creationId="{EE52AE54-0CC9-4931-AD05-F659CC184AA7}"/>
          </ac:spMkLst>
        </pc:spChg>
        <pc:spChg chg="add del">
          <ac:chgData name="Szczepan Brzęczyszczykiewicz" userId="4d5638f4b7048dfd" providerId="LiveId" clId="{6770EF50-FCFB-434F-980F-7C7746A2B998}" dt="2020-05-07T15:06:07.381" v="20" actId="26606"/>
          <ac:spMkLst>
            <pc:docMk/>
            <pc:sldMk cId="3648538808" sldId="259"/>
            <ac:spMk id="8" creationId="{C33976D1-3430-450C-A978-87A9A6E8E71F}"/>
          </ac:spMkLst>
        </pc:spChg>
        <pc:spChg chg="add del">
          <ac:chgData name="Szczepan Brzęczyszczykiewicz" userId="4d5638f4b7048dfd" providerId="LiveId" clId="{6770EF50-FCFB-434F-980F-7C7746A2B998}" dt="2020-05-07T15:06:07.381" v="20" actId="26606"/>
          <ac:spMkLst>
            <pc:docMk/>
            <pc:sldMk cId="3648538808" sldId="259"/>
            <ac:spMk id="10" creationId="{7D6AAC78-7D86-415A-ADC1-2B474807960C}"/>
          </ac:spMkLst>
        </pc:spChg>
        <pc:spChg chg="add del">
          <ac:chgData name="Szczepan Brzęczyszczykiewicz" userId="4d5638f4b7048dfd" providerId="LiveId" clId="{6770EF50-FCFB-434F-980F-7C7746A2B998}" dt="2020-05-07T15:06:07.381" v="20" actId="26606"/>
          <ac:spMkLst>
            <pc:docMk/>
            <pc:sldMk cId="3648538808" sldId="259"/>
            <ac:spMk id="12" creationId="{F2A658D9-F185-44F1-BA33-D50320D1D078}"/>
          </ac:spMkLst>
        </pc:spChg>
        <pc:spChg chg="add">
          <ac:chgData name="Szczepan Brzęczyszczykiewicz" userId="4d5638f4b7048dfd" providerId="LiveId" clId="{6770EF50-FCFB-434F-980F-7C7746A2B998}" dt="2020-05-07T15:06:07.381" v="20" actId="26606"/>
          <ac:spMkLst>
            <pc:docMk/>
            <pc:sldMk cId="3648538808" sldId="259"/>
            <ac:spMk id="17" creationId="{8DCA398B-8CB4-4C0C-89C6-A8AB6F78D7DD}"/>
          </ac:spMkLst>
        </pc:spChg>
        <pc:spChg chg="add">
          <ac:chgData name="Szczepan Brzęczyszczykiewicz" userId="4d5638f4b7048dfd" providerId="LiveId" clId="{6770EF50-FCFB-434F-980F-7C7746A2B998}" dt="2020-05-07T15:06:07.381" v="20" actId="26606"/>
          <ac:spMkLst>
            <pc:docMk/>
            <pc:sldMk cId="3648538808" sldId="259"/>
            <ac:spMk id="19" creationId="{9E8345C6-0280-4226-BD83-7333BA6C3AA3}"/>
          </ac:spMkLst>
        </pc:spChg>
        <pc:spChg chg="add">
          <ac:chgData name="Szczepan Brzęczyszczykiewicz" userId="4d5638f4b7048dfd" providerId="LiveId" clId="{6770EF50-FCFB-434F-980F-7C7746A2B998}" dt="2020-05-07T15:06:07.381" v="20" actId="26606"/>
          <ac:spMkLst>
            <pc:docMk/>
            <pc:sldMk cId="3648538808" sldId="259"/>
            <ac:spMk id="21" creationId="{99823778-D290-4538-B146-1F73C3755C9D}"/>
          </ac:spMkLst>
        </pc:spChg>
        <pc:picChg chg="add mod">
          <ac:chgData name="Szczepan Brzęczyszczykiewicz" userId="4d5638f4b7048dfd" providerId="LiveId" clId="{6770EF50-FCFB-434F-980F-7C7746A2B998}" dt="2020-05-07T15:06:07.381" v="20" actId="26606"/>
          <ac:picMkLst>
            <pc:docMk/>
            <pc:sldMk cId="3648538808" sldId="259"/>
            <ac:picMk id="4" creationId="{9F04EBC7-3103-4D95-A814-4DBD03D63669}"/>
          </ac:picMkLst>
        </pc:picChg>
      </pc:sldChg>
      <pc:sldChg chg="addSp modSp new mod setBg">
        <pc:chgData name="Szczepan Brzęczyszczykiewicz" userId="4d5638f4b7048dfd" providerId="LiveId" clId="{6770EF50-FCFB-434F-980F-7C7746A2B998}" dt="2020-05-07T15:08:55.887" v="45" actId="26606"/>
        <pc:sldMkLst>
          <pc:docMk/>
          <pc:sldMk cId="451747440" sldId="260"/>
        </pc:sldMkLst>
        <pc:spChg chg="mod">
          <ac:chgData name="Szczepan Brzęczyszczykiewicz" userId="4d5638f4b7048dfd" providerId="LiveId" clId="{6770EF50-FCFB-434F-980F-7C7746A2B998}" dt="2020-05-07T15:08:55.887" v="45" actId="26606"/>
          <ac:spMkLst>
            <pc:docMk/>
            <pc:sldMk cId="451747440" sldId="260"/>
            <ac:spMk id="2" creationId="{DDB94C4D-0555-4E5F-B377-FAABAA181184}"/>
          </ac:spMkLst>
        </pc:spChg>
        <pc:spChg chg="mod">
          <ac:chgData name="Szczepan Brzęczyszczykiewicz" userId="4d5638f4b7048dfd" providerId="LiveId" clId="{6770EF50-FCFB-434F-980F-7C7746A2B998}" dt="2020-05-07T15:08:55.887" v="45" actId="26606"/>
          <ac:spMkLst>
            <pc:docMk/>
            <pc:sldMk cId="451747440" sldId="260"/>
            <ac:spMk id="3" creationId="{F9F46F4A-784D-4FE1-B850-9C26141BEB42}"/>
          </ac:spMkLst>
        </pc:spChg>
        <pc:spChg chg="add">
          <ac:chgData name="Szczepan Brzęczyszczykiewicz" userId="4d5638f4b7048dfd" providerId="LiveId" clId="{6770EF50-FCFB-434F-980F-7C7746A2B998}" dt="2020-05-07T15:08:55.887" v="45" actId="26606"/>
          <ac:spMkLst>
            <pc:docMk/>
            <pc:sldMk cId="451747440" sldId="260"/>
            <ac:spMk id="9" creationId="{1660E788-AFA9-4A1B-9991-6AA74632A15B}"/>
          </ac:spMkLst>
        </pc:spChg>
        <pc:spChg chg="add">
          <ac:chgData name="Szczepan Brzęczyszczykiewicz" userId="4d5638f4b7048dfd" providerId="LiveId" clId="{6770EF50-FCFB-434F-980F-7C7746A2B998}" dt="2020-05-07T15:08:55.887" v="45" actId="26606"/>
          <ac:spMkLst>
            <pc:docMk/>
            <pc:sldMk cId="451747440" sldId="260"/>
            <ac:spMk id="11" creationId="{867D4867-5BA7-4462-B2F6-A23F4A622AA7}"/>
          </ac:spMkLst>
        </pc:spChg>
        <pc:picChg chg="add mod">
          <ac:chgData name="Szczepan Brzęczyszczykiewicz" userId="4d5638f4b7048dfd" providerId="LiveId" clId="{6770EF50-FCFB-434F-980F-7C7746A2B998}" dt="2020-05-07T15:08:55.887" v="45" actId="26606"/>
          <ac:picMkLst>
            <pc:docMk/>
            <pc:sldMk cId="451747440" sldId="260"/>
            <ac:picMk id="4" creationId="{D934E7EE-5BF0-44B7-B5FA-C54145EC686B}"/>
          </ac:picMkLst>
        </pc:picChg>
      </pc:sldChg>
      <pc:sldChg chg="addSp delSp modSp new mod setBg">
        <pc:chgData name="Szczepan Brzęczyszczykiewicz" userId="4d5638f4b7048dfd" providerId="LiveId" clId="{6770EF50-FCFB-434F-980F-7C7746A2B998}" dt="2020-05-07T15:13:23.439" v="70" actId="26606"/>
        <pc:sldMkLst>
          <pc:docMk/>
          <pc:sldMk cId="1076852453" sldId="261"/>
        </pc:sldMkLst>
        <pc:spChg chg="mod">
          <ac:chgData name="Szczepan Brzęczyszczykiewicz" userId="4d5638f4b7048dfd" providerId="LiveId" clId="{6770EF50-FCFB-434F-980F-7C7746A2B998}" dt="2020-05-07T15:13:23.439" v="70" actId="26606"/>
          <ac:spMkLst>
            <pc:docMk/>
            <pc:sldMk cId="1076852453" sldId="261"/>
            <ac:spMk id="2" creationId="{86255885-FFE8-403E-8063-C025E74B0A8D}"/>
          </ac:spMkLst>
        </pc:spChg>
        <pc:spChg chg="mod ord">
          <ac:chgData name="Szczepan Brzęczyszczykiewicz" userId="4d5638f4b7048dfd" providerId="LiveId" clId="{6770EF50-FCFB-434F-980F-7C7746A2B998}" dt="2020-05-07T15:13:23.439" v="70" actId="26606"/>
          <ac:spMkLst>
            <pc:docMk/>
            <pc:sldMk cId="1076852453" sldId="261"/>
            <ac:spMk id="3" creationId="{03DA4880-B13D-4C0E-BB12-CD35A60D0ABD}"/>
          </ac:spMkLst>
        </pc:spChg>
        <pc:spChg chg="add del">
          <ac:chgData name="Szczepan Brzęczyszczykiewicz" userId="4d5638f4b7048dfd" providerId="LiveId" clId="{6770EF50-FCFB-434F-980F-7C7746A2B998}" dt="2020-05-07T15:13:23.407" v="69" actId="26606"/>
          <ac:spMkLst>
            <pc:docMk/>
            <pc:sldMk cId="1076852453" sldId="261"/>
            <ac:spMk id="9" creationId="{C7EC7370-FF9F-4131-8812-2123F5D9D48E}"/>
          </ac:spMkLst>
        </pc:spChg>
        <pc:spChg chg="add del">
          <ac:chgData name="Szczepan Brzęczyszczykiewicz" userId="4d5638f4b7048dfd" providerId="LiveId" clId="{6770EF50-FCFB-434F-980F-7C7746A2B998}" dt="2020-05-07T15:13:23.407" v="69" actId="26606"/>
          <ac:spMkLst>
            <pc:docMk/>
            <pc:sldMk cId="1076852453" sldId="261"/>
            <ac:spMk id="11" creationId="{A3377563-4FF6-4DD0-B84A-CFBB8D783192}"/>
          </ac:spMkLst>
        </pc:spChg>
        <pc:spChg chg="add">
          <ac:chgData name="Szczepan Brzęczyszczykiewicz" userId="4d5638f4b7048dfd" providerId="LiveId" clId="{6770EF50-FCFB-434F-980F-7C7746A2B998}" dt="2020-05-07T15:13:23.439" v="70" actId="26606"/>
          <ac:spMkLst>
            <pc:docMk/>
            <pc:sldMk cId="1076852453" sldId="261"/>
            <ac:spMk id="13" creationId="{E98F8D60-BC6F-4B41-9481-5F49C96A1053}"/>
          </ac:spMkLst>
        </pc:spChg>
        <pc:spChg chg="add">
          <ac:chgData name="Szczepan Brzęczyszczykiewicz" userId="4d5638f4b7048dfd" providerId="LiveId" clId="{6770EF50-FCFB-434F-980F-7C7746A2B998}" dt="2020-05-07T15:13:23.439" v="70" actId="26606"/>
          <ac:spMkLst>
            <pc:docMk/>
            <pc:sldMk cId="1076852453" sldId="261"/>
            <ac:spMk id="14" creationId="{343EE4E4-4F6E-4D0C-8241-7422485C5917}"/>
          </ac:spMkLst>
        </pc:spChg>
        <pc:spChg chg="add">
          <ac:chgData name="Szczepan Brzęczyszczykiewicz" userId="4d5638f4b7048dfd" providerId="LiveId" clId="{6770EF50-FCFB-434F-980F-7C7746A2B998}" dt="2020-05-07T15:13:23.439" v="70" actId="26606"/>
          <ac:spMkLst>
            <pc:docMk/>
            <pc:sldMk cId="1076852453" sldId="261"/>
            <ac:spMk id="15" creationId="{39CDFF21-67C6-4C4C-9A1C-C7726D3D3970}"/>
          </ac:spMkLst>
        </pc:spChg>
        <pc:picChg chg="add mod">
          <ac:chgData name="Szczepan Brzęczyszczykiewicz" userId="4d5638f4b7048dfd" providerId="LiveId" clId="{6770EF50-FCFB-434F-980F-7C7746A2B998}" dt="2020-05-07T15:13:23.439" v="70" actId="26606"/>
          <ac:picMkLst>
            <pc:docMk/>
            <pc:sldMk cId="1076852453" sldId="261"/>
            <ac:picMk id="4" creationId="{54890E2E-A095-4AC8-8862-0BF92F2D9D34}"/>
          </ac:picMkLst>
        </pc:picChg>
      </pc:sldChg>
      <pc:sldChg chg="addSp modSp new mod setBg">
        <pc:chgData name="Szczepan Brzęczyszczykiewicz" userId="4d5638f4b7048dfd" providerId="LiveId" clId="{6770EF50-FCFB-434F-980F-7C7746A2B998}" dt="2020-05-07T15:16:25.266" v="123" actId="26606"/>
        <pc:sldMkLst>
          <pc:docMk/>
          <pc:sldMk cId="1755262158" sldId="262"/>
        </pc:sldMkLst>
        <pc:spChg chg="mod">
          <ac:chgData name="Szczepan Brzęczyszczykiewicz" userId="4d5638f4b7048dfd" providerId="LiveId" clId="{6770EF50-FCFB-434F-980F-7C7746A2B998}" dt="2020-05-07T15:16:25.266" v="123" actId="26606"/>
          <ac:spMkLst>
            <pc:docMk/>
            <pc:sldMk cId="1755262158" sldId="262"/>
            <ac:spMk id="2" creationId="{CB08C7A8-2C8C-4E9E-AA42-4AF0006BA430}"/>
          </ac:spMkLst>
        </pc:spChg>
        <pc:spChg chg="mod">
          <ac:chgData name="Szczepan Brzęczyszczykiewicz" userId="4d5638f4b7048dfd" providerId="LiveId" clId="{6770EF50-FCFB-434F-980F-7C7746A2B998}" dt="2020-05-07T15:16:25.266" v="123" actId="26606"/>
          <ac:spMkLst>
            <pc:docMk/>
            <pc:sldMk cId="1755262158" sldId="262"/>
            <ac:spMk id="3" creationId="{9B659349-D442-4644-9F2E-1176916F66DF}"/>
          </ac:spMkLst>
        </pc:spChg>
        <pc:spChg chg="add">
          <ac:chgData name="Szczepan Brzęczyszczykiewicz" userId="4d5638f4b7048dfd" providerId="LiveId" clId="{6770EF50-FCFB-434F-980F-7C7746A2B998}" dt="2020-05-07T15:16:25.266" v="123" actId="26606"/>
          <ac:spMkLst>
            <pc:docMk/>
            <pc:sldMk cId="1755262158" sldId="262"/>
            <ac:spMk id="8" creationId="{6AD85578-1E4B-4014-9D52-E76894750300}"/>
          </ac:spMkLst>
        </pc:spChg>
        <pc:spChg chg="add">
          <ac:chgData name="Szczepan Brzęczyszczykiewicz" userId="4d5638f4b7048dfd" providerId="LiveId" clId="{6770EF50-FCFB-434F-980F-7C7746A2B998}" dt="2020-05-07T15:16:25.266" v="123" actId="26606"/>
          <ac:spMkLst>
            <pc:docMk/>
            <pc:sldMk cId="1755262158" sldId="262"/>
            <ac:spMk id="10" creationId="{48550B3F-9390-4CA1-B3C8-91529289DCED}"/>
          </ac:spMkLst>
        </pc:spChg>
      </pc:sldChg>
      <pc:sldChg chg="addSp modSp new mod setBg">
        <pc:chgData name="Szczepan Brzęczyszczykiewicz" userId="4d5638f4b7048dfd" providerId="LiveId" clId="{6770EF50-FCFB-434F-980F-7C7746A2B998}" dt="2020-05-07T15:23:36.448" v="226" actId="255"/>
        <pc:sldMkLst>
          <pc:docMk/>
          <pc:sldMk cId="3689237665" sldId="263"/>
        </pc:sldMkLst>
        <pc:spChg chg="mod">
          <ac:chgData name="Szczepan Brzęczyszczykiewicz" userId="4d5638f4b7048dfd" providerId="LiveId" clId="{6770EF50-FCFB-434F-980F-7C7746A2B998}" dt="2020-05-07T15:23:15.044" v="224" actId="26606"/>
          <ac:spMkLst>
            <pc:docMk/>
            <pc:sldMk cId="3689237665" sldId="263"/>
            <ac:spMk id="2" creationId="{8A57821B-B505-45B8-BE0E-F7A07DA856F0}"/>
          </ac:spMkLst>
        </pc:spChg>
        <pc:spChg chg="mod ord">
          <ac:chgData name="Szczepan Brzęczyszczykiewicz" userId="4d5638f4b7048dfd" providerId="LiveId" clId="{6770EF50-FCFB-434F-980F-7C7746A2B998}" dt="2020-05-07T15:23:36.448" v="226" actId="255"/>
          <ac:spMkLst>
            <pc:docMk/>
            <pc:sldMk cId="3689237665" sldId="263"/>
            <ac:spMk id="3" creationId="{5AA47625-A600-45C6-BD27-AB891756C498}"/>
          </ac:spMkLst>
        </pc:spChg>
        <pc:spChg chg="add">
          <ac:chgData name="Szczepan Brzęczyszczykiewicz" userId="4d5638f4b7048dfd" providerId="LiveId" clId="{6770EF50-FCFB-434F-980F-7C7746A2B998}" dt="2020-05-07T15:23:15.044" v="224" actId="26606"/>
          <ac:spMkLst>
            <pc:docMk/>
            <pc:sldMk cId="3689237665" sldId="263"/>
            <ac:spMk id="9" creationId="{343EE4E4-4F6E-4D0C-8241-7422485C5917}"/>
          </ac:spMkLst>
        </pc:spChg>
        <pc:spChg chg="add">
          <ac:chgData name="Szczepan Brzęczyszczykiewicz" userId="4d5638f4b7048dfd" providerId="LiveId" clId="{6770EF50-FCFB-434F-980F-7C7746A2B998}" dt="2020-05-07T15:23:15.044" v="224" actId="26606"/>
          <ac:spMkLst>
            <pc:docMk/>
            <pc:sldMk cId="3689237665" sldId="263"/>
            <ac:spMk id="11" creationId="{39CDFF21-67C6-4C4C-9A1C-C7726D3D3970}"/>
          </ac:spMkLst>
        </pc:spChg>
        <pc:spChg chg="add">
          <ac:chgData name="Szczepan Brzęczyszczykiewicz" userId="4d5638f4b7048dfd" providerId="LiveId" clId="{6770EF50-FCFB-434F-980F-7C7746A2B998}" dt="2020-05-07T15:23:15.044" v="224" actId="26606"/>
          <ac:spMkLst>
            <pc:docMk/>
            <pc:sldMk cId="3689237665" sldId="263"/>
            <ac:spMk id="13" creationId="{E98F8D60-BC6F-4B41-9481-5F49C96A1053}"/>
          </ac:spMkLst>
        </pc:spChg>
        <pc:picChg chg="add mod">
          <ac:chgData name="Szczepan Brzęczyszczykiewicz" userId="4d5638f4b7048dfd" providerId="LiveId" clId="{6770EF50-FCFB-434F-980F-7C7746A2B998}" dt="2020-05-07T15:23:15.044" v="224" actId="26606"/>
          <ac:picMkLst>
            <pc:docMk/>
            <pc:sldMk cId="3689237665" sldId="263"/>
            <ac:picMk id="4" creationId="{1389C082-FB05-4FDF-BC1D-A0783D56CFB1}"/>
          </ac:picMkLst>
        </pc:picChg>
      </pc:sldChg>
      <pc:sldChg chg="addSp delSp modSp new mod setBg setClrOvrMap">
        <pc:chgData name="Szczepan Brzęczyszczykiewicz" userId="4d5638f4b7048dfd" providerId="LiveId" clId="{6770EF50-FCFB-434F-980F-7C7746A2B998}" dt="2020-05-07T15:27:45.574" v="268" actId="26606"/>
        <pc:sldMkLst>
          <pc:docMk/>
          <pc:sldMk cId="3484215409" sldId="264"/>
        </pc:sldMkLst>
        <pc:spChg chg="mod">
          <ac:chgData name="Szczepan Brzęczyszczykiewicz" userId="4d5638f4b7048dfd" providerId="LiveId" clId="{6770EF50-FCFB-434F-980F-7C7746A2B998}" dt="2020-05-07T15:27:45.574" v="268" actId="26606"/>
          <ac:spMkLst>
            <pc:docMk/>
            <pc:sldMk cId="3484215409" sldId="264"/>
            <ac:spMk id="2" creationId="{0C55AB80-ACC8-4073-A687-A338E86950C1}"/>
          </ac:spMkLst>
        </pc:spChg>
        <pc:spChg chg="mod">
          <ac:chgData name="Szczepan Brzęczyszczykiewicz" userId="4d5638f4b7048dfd" providerId="LiveId" clId="{6770EF50-FCFB-434F-980F-7C7746A2B998}" dt="2020-05-07T15:27:45.574" v="268" actId="26606"/>
          <ac:spMkLst>
            <pc:docMk/>
            <pc:sldMk cId="3484215409" sldId="264"/>
            <ac:spMk id="3" creationId="{092F2284-5D0F-4E07-A606-E1454FC96577}"/>
          </ac:spMkLst>
        </pc:spChg>
        <pc:spChg chg="add del">
          <ac:chgData name="Szczepan Brzęczyszczykiewicz" userId="4d5638f4b7048dfd" providerId="LiveId" clId="{6770EF50-FCFB-434F-980F-7C7746A2B998}" dt="2020-05-07T15:27:45.542" v="267" actId="26606"/>
          <ac:spMkLst>
            <pc:docMk/>
            <pc:sldMk cId="3484215409" sldId="264"/>
            <ac:spMk id="8" creationId="{2AEFFFF2-9EB4-4B6C-B9F8-2BA3EF89A21C}"/>
          </ac:spMkLst>
        </pc:spChg>
        <pc:spChg chg="add del">
          <ac:chgData name="Szczepan Brzęczyszczykiewicz" userId="4d5638f4b7048dfd" providerId="LiveId" clId="{6770EF50-FCFB-434F-980F-7C7746A2B998}" dt="2020-05-07T15:27:45.542" v="267" actId="26606"/>
          <ac:spMkLst>
            <pc:docMk/>
            <pc:sldMk cId="3484215409" sldId="264"/>
            <ac:spMk id="10" creationId="{0D65299F-028F-4AFC-B46A-8DB33E20FE4A}"/>
          </ac:spMkLst>
        </pc:spChg>
        <pc:spChg chg="add del">
          <ac:chgData name="Szczepan Brzęczyszczykiewicz" userId="4d5638f4b7048dfd" providerId="LiveId" clId="{6770EF50-FCFB-434F-980F-7C7746A2B998}" dt="2020-05-07T15:27:45.542" v="267" actId="26606"/>
          <ac:spMkLst>
            <pc:docMk/>
            <pc:sldMk cId="3484215409" sldId="264"/>
            <ac:spMk id="12" creationId="{BAC87F6E-526A-49B5-995D-42DB656594C9}"/>
          </ac:spMkLst>
        </pc:spChg>
        <pc:spChg chg="add">
          <ac:chgData name="Szczepan Brzęczyszczykiewicz" userId="4d5638f4b7048dfd" providerId="LiveId" clId="{6770EF50-FCFB-434F-980F-7C7746A2B998}" dt="2020-05-07T15:27:45.574" v="268" actId="26606"/>
          <ac:spMkLst>
            <pc:docMk/>
            <pc:sldMk cId="3484215409" sldId="264"/>
            <ac:spMk id="14" creationId="{E560C344-B70C-4892-A50B-18A14E39E843}"/>
          </ac:spMkLst>
        </pc:spChg>
        <pc:spChg chg="add">
          <ac:chgData name="Szczepan Brzęczyszczykiewicz" userId="4d5638f4b7048dfd" providerId="LiveId" clId="{6770EF50-FCFB-434F-980F-7C7746A2B998}" dt="2020-05-07T15:27:45.574" v="268" actId="26606"/>
          <ac:spMkLst>
            <pc:docMk/>
            <pc:sldMk cId="3484215409" sldId="264"/>
            <ac:spMk id="15" creationId="{D353CA6F-E2A3-48F3-AD20-D80C44380069}"/>
          </ac:spMkLst>
        </pc:spChg>
      </pc:sldChg>
      <pc:sldChg chg="addSp modSp new mod setBg">
        <pc:chgData name="Szczepan Brzęczyszczykiewicz" userId="4d5638f4b7048dfd" providerId="LiveId" clId="{6770EF50-FCFB-434F-980F-7C7746A2B998}" dt="2020-05-07T15:32:40.948" v="295" actId="26606"/>
        <pc:sldMkLst>
          <pc:docMk/>
          <pc:sldMk cId="1262534937" sldId="265"/>
        </pc:sldMkLst>
        <pc:spChg chg="mod">
          <ac:chgData name="Szczepan Brzęczyszczykiewicz" userId="4d5638f4b7048dfd" providerId="LiveId" clId="{6770EF50-FCFB-434F-980F-7C7746A2B998}" dt="2020-05-07T15:32:40.948" v="295" actId="26606"/>
          <ac:spMkLst>
            <pc:docMk/>
            <pc:sldMk cId="1262534937" sldId="265"/>
            <ac:spMk id="2" creationId="{9E4DB498-A8E1-45E3-857D-B123D869E65C}"/>
          </ac:spMkLst>
        </pc:spChg>
        <pc:spChg chg="mod">
          <ac:chgData name="Szczepan Brzęczyszczykiewicz" userId="4d5638f4b7048dfd" providerId="LiveId" clId="{6770EF50-FCFB-434F-980F-7C7746A2B998}" dt="2020-05-07T15:32:40.948" v="295" actId="26606"/>
          <ac:spMkLst>
            <pc:docMk/>
            <pc:sldMk cId="1262534937" sldId="265"/>
            <ac:spMk id="3" creationId="{F57B40E7-ECE2-4F62-892F-96358D1E55DB}"/>
          </ac:spMkLst>
        </pc:spChg>
        <pc:spChg chg="add">
          <ac:chgData name="Szczepan Brzęczyszczykiewicz" userId="4d5638f4b7048dfd" providerId="LiveId" clId="{6770EF50-FCFB-434F-980F-7C7746A2B998}" dt="2020-05-07T15:32:40.948" v="295" actId="26606"/>
          <ac:spMkLst>
            <pc:docMk/>
            <pc:sldMk cId="1262534937" sldId="265"/>
            <ac:spMk id="9" creationId="{1660E788-AFA9-4A1B-9991-6AA74632A15B}"/>
          </ac:spMkLst>
        </pc:spChg>
        <pc:spChg chg="add">
          <ac:chgData name="Szczepan Brzęczyszczykiewicz" userId="4d5638f4b7048dfd" providerId="LiveId" clId="{6770EF50-FCFB-434F-980F-7C7746A2B998}" dt="2020-05-07T15:32:40.948" v="295" actId="26606"/>
          <ac:spMkLst>
            <pc:docMk/>
            <pc:sldMk cId="1262534937" sldId="265"/>
            <ac:spMk id="11" creationId="{867D4867-5BA7-4462-B2F6-A23F4A622AA7}"/>
          </ac:spMkLst>
        </pc:spChg>
        <pc:picChg chg="add mod">
          <ac:chgData name="Szczepan Brzęczyszczykiewicz" userId="4d5638f4b7048dfd" providerId="LiveId" clId="{6770EF50-FCFB-434F-980F-7C7746A2B998}" dt="2020-05-07T15:32:40.948" v="295" actId="26606"/>
          <ac:picMkLst>
            <pc:docMk/>
            <pc:sldMk cId="1262534937" sldId="265"/>
            <ac:picMk id="4" creationId="{3CB558C6-4008-444C-844D-55DB77DC1923}"/>
          </ac:picMkLst>
        </pc:picChg>
      </pc:sldChg>
      <pc:sldChg chg="addSp delSp modSp new mod setBg">
        <pc:chgData name="Szczepan Brzęczyszczykiewicz" userId="4d5638f4b7048dfd" providerId="LiveId" clId="{6770EF50-FCFB-434F-980F-7C7746A2B998}" dt="2020-05-07T15:42:36.304" v="961" actId="26606"/>
        <pc:sldMkLst>
          <pc:docMk/>
          <pc:sldMk cId="3873346288" sldId="266"/>
        </pc:sldMkLst>
        <pc:spChg chg="mod">
          <ac:chgData name="Szczepan Brzęczyszczykiewicz" userId="4d5638f4b7048dfd" providerId="LiveId" clId="{6770EF50-FCFB-434F-980F-7C7746A2B998}" dt="2020-05-07T15:42:36.304" v="961" actId="26606"/>
          <ac:spMkLst>
            <pc:docMk/>
            <pc:sldMk cId="3873346288" sldId="266"/>
            <ac:spMk id="2" creationId="{2E791CB8-6EDC-4BA3-AFB3-ADE18A320064}"/>
          </ac:spMkLst>
        </pc:spChg>
        <pc:spChg chg="mod ord">
          <ac:chgData name="Szczepan Brzęczyszczykiewicz" userId="4d5638f4b7048dfd" providerId="LiveId" clId="{6770EF50-FCFB-434F-980F-7C7746A2B998}" dt="2020-05-07T15:42:36.304" v="961" actId="26606"/>
          <ac:spMkLst>
            <pc:docMk/>
            <pc:sldMk cId="3873346288" sldId="266"/>
            <ac:spMk id="3" creationId="{58BF9531-6BB5-4A86-93D2-428AE427FCA3}"/>
          </ac:spMkLst>
        </pc:spChg>
        <pc:spChg chg="add del">
          <ac:chgData name="Szczepan Brzęczyszczykiewicz" userId="4d5638f4b7048dfd" providerId="LiveId" clId="{6770EF50-FCFB-434F-980F-7C7746A2B998}" dt="2020-05-07T15:42:22.663" v="958" actId="26606"/>
          <ac:spMkLst>
            <pc:docMk/>
            <pc:sldMk cId="3873346288" sldId="266"/>
            <ac:spMk id="9" creationId="{F7EAFAA4-859B-42B4-AC85-F32CFE6950E6}"/>
          </ac:spMkLst>
        </pc:spChg>
        <pc:spChg chg="add del">
          <ac:chgData name="Szczepan Brzęczyszczykiewicz" userId="4d5638f4b7048dfd" providerId="LiveId" clId="{6770EF50-FCFB-434F-980F-7C7746A2B998}" dt="2020-05-07T15:42:22.663" v="958" actId="26606"/>
          <ac:spMkLst>
            <pc:docMk/>
            <pc:sldMk cId="3873346288" sldId="266"/>
            <ac:spMk id="11" creationId="{B3855DB9-46C3-47FA-992C-FC2BE58A7375}"/>
          </ac:spMkLst>
        </pc:spChg>
        <pc:spChg chg="add del">
          <ac:chgData name="Szczepan Brzęczyszczykiewicz" userId="4d5638f4b7048dfd" providerId="LiveId" clId="{6770EF50-FCFB-434F-980F-7C7746A2B998}" dt="2020-05-07T15:42:22.663" v="958" actId="26606"/>
          <ac:spMkLst>
            <pc:docMk/>
            <pc:sldMk cId="3873346288" sldId="266"/>
            <ac:spMk id="13" creationId="{A2B401D5-BF67-49A4-8617-0C6BD886C753}"/>
          </ac:spMkLst>
        </pc:spChg>
        <pc:spChg chg="add del">
          <ac:chgData name="Szczepan Brzęczyszczykiewicz" userId="4d5638f4b7048dfd" providerId="LiveId" clId="{6770EF50-FCFB-434F-980F-7C7746A2B998}" dt="2020-05-07T15:42:36.289" v="960" actId="26606"/>
          <ac:spMkLst>
            <pc:docMk/>
            <pc:sldMk cId="3873346288" sldId="266"/>
            <ac:spMk id="15" creationId="{1660E788-AFA9-4A1B-9991-6AA74632A15B}"/>
          </ac:spMkLst>
        </pc:spChg>
        <pc:spChg chg="add del">
          <ac:chgData name="Szczepan Brzęczyszczykiewicz" userId="4d5638f4b7048dfd" providerId="LiveId" clId="{6770EF50-FCFB-434F-980F-7C7746A2B998}" dt="2020-05-07T15:42:36.289" v="960" actId="26606"/>
          <ac:spMkLst>
            <pc:docMk/>
            <pc:sldMk cId="3873346288" sldId="266"/>
            <ac:spMk id="16" creationId="{867D4867-5BA7-4462-B2F6-A23F4A622AA7}"/>
          </ac:spMkLst>
        </pc:spChg>
        <pc:spChg chg="add">
          <ac:chgData name="Szczepan Brzęczyszczykiewicz" userId="4d5638f4b7048dfd" providerId="LiveId" clId="{6770EF50-FCFB-434F-980F-7C7746A2B998}" dt="2020-05-07T15:42:36.304" v="961" actId="26606"/>
          <ac:spMkLst>
            <pc:docMk/>
            <pc:sldMk cId="3873346288" sldId="266"/>
            <ac:spMk id="18" creationId="{DCE53020-16B1-4BFB-A8FB-B8BE56A85B19}"/>
          </ac:spMkLst>
        </pc:spChg>
        <pc:spChg chg="add">
          <ac:chgData name="Szczepan Brzęczyszczykiewicz" userId="4d5638f4b7048dfd" providerId="LiveId" clId="{6770EF50-FCFB-434F-980F-7C7746A2B998}" dt="2020-05-07T15:42:36.304" v="961" actId="26606"/>
          <ac:spMkLst>
            <pc:docMk/>
            <pc:sldMk cId="3873346288" sldId="266"/>
            <ac:spMk id="19" creationId="{C8B24EE2-AFD8-4D1F-BF93-37156C4796B3}"/>
          </ac:spMkLst>
        </pc:spChg>
        <pc:spChg chg="add">
          <ac:chgData name="Szczepan Brzęczyszczykiewicz" userId="4d5638f4b7048dfd" providerId="LiveId" clId="{6770EF50-FCFB-434F-980F-7C7746A2B998}" dt="2020-05-07T15:42:36.304" v="961" actId="26606"/>
          <ac:spMkLst>
            <pc:docMk/>
            <pc:sldMk cId="3873346288" sldId="266"/>
            <ac:spMk id="20" creationId="{9E67304B-95E9-4EBF-BCB8-0F50367AE43E}"/>
          </ac:spMkLst>
        </pc:spChg>
        <pc:picChg chg="add mod">
          <ac:chgData name="Szczepan Brzęczyszczykiewicz" userId="4d5638f4b7048dfd" providerId="LiveId" clId="{6770EF50-FCFB-434F-980F-7C7746A2B998}" dt="2020-05-07T15:42:36.304" v="961" actId="26606"/>
          <ac:picMkLst>
            <pc:docMk/>
            <pc:sldMk cId="3873346288" sldId="266"/>
            <ac:picMk id="4" creationId="{8D8307C9-E24B-425E-8F0D-27DE8C0A0896}"/>
          </ac:picMkLst>
        </pc:picChg>
      </pc:sldChg>
      <pc:sldChg chg="addSp delSp modSp new mod setBg">
        <pc:chgData name="Szczepan Brzęczyszczykiewicz" userId="4d5638f4b7048dfd" providerId="LiveId" clId="{6770EF50-FCFB-434F-980F-7C7746A2B998}" dt="2020-05-07T15:44:54.250" v="997" actId="26606"/>
        <pc:sldMkLst>
          <pc:docMk/>
          <pc:sldMk cId="3734080683" sldId="267"/>
        </pc:sldMkLst>
        <pc:spChg chg="mod">
          <ac:chgData name="Szczepan Brzęczyszczykiewicz" userId="4d5638f4b7048dfd" providerId="LiveId" clId="{6770EF50-FCFB-434F-980F-7C7746A2B998}" dt="2020-05-07T15:44:54.250" v="997" actId="26606"/>
          <ac:spMkLst>
            <pc:docMk/>
            <pc:sldMk cId="3734080683" sldId="267"/>
            <ac:spMk id="2" creationId="{AD6BD3FA-D7AC-468E-95CB-67D6A10F25BC}"/>
          </ac:spMkLst>
        </pc:spChg>
        <pc:spChg chg="del mod">
          <ac:chgData name="Szczepan Brzęczyszczykiewicz" userId="4d5638f4b7048dfd" providerId="LiveId" clId="{6770EF50-FCFB-434F-980F-7C7746A2B998}" dt="2020-05-07T15:44:42.471" v="996"/>
          <ac:spMkLst>
            <pc:docMk/>
            <pc:sldMk cId="3734080683" sldId="267"/>
            <ac:spMk id="3" creationId="{9D548048-1070-467F-9130-1D21ACAAA467}"/>
          </ac:spMkLst>
        </pc:spChg>
        <pc:spChg chg="add">
          <ac:chgData name="Szczepan Brzęczyszczykiewicz" userId="4d5638f4b7048dfd" providerId="LiveId" clId="{6770EF50-FCFB-434F-980F-7C7746A2B998}" dt="2020-05-07T15:44:54.250" v="997" actId="26606"/>
          <ac:spMkLst>
            <pc:docMk/>
            <pc:sldMk cId="3734080683" sldId="267"/>
            <ac:spMk id="9" creationId="{CB94C45D-FCB1-4B86-967A-2C9EDB637F0C}"/>
          </ac:spMkLst>
        </pc:spChg>
        <pc:spChg chg="add">
          <ac:chgData name="Szczepan Brzęczyszczykiewicz" userId="4d5638f4b7048dfd" providerId="LiveId" clId="{6770EF50-FCFB-434F-980F-7C7746A2B998}" dt="2020-05-07T15:44:54.250" v="997" actId="26606"/>
          <ac:spMkLst>
            <pc:docMk/>
            <pc:sldMk cId="3734080683" sldId="267"/>
            <ac:spMk id="11" creationId="{232C4A34-762E-40DF-A8AF-0D811BC0258B}"/>
          </ac:spMkLst>
        </pc:spChg>
        <pc:picChg chg="add mod">
          <ac:chgData name="Szczepan Brzęczyszczykiewicz" userId="4d5638f4b7048dfd" providerId="LiveId" clId="{6770EF50-FCFB-434F-980F-7C7746A2B998}" dt="2020-05-07T15:44:54.250" v="997" actId="26606"/>
          <ac:picMkLst>
            <pc:docMk/>
            <pc:sldMk cId="3734080683" sldId="267"/>
            <ac:picMk id="4" creationId="{78D87AF6-88D9-4C65-BB37-399E553B2986}"/>
          </ac:picMkLst>
        </pc:picChg>
      </pc:sldChg>
      <pc:sldChg chg="addSp modSp new mod setBg">
        <pc:chgData name="Szczepan Brzęczyszczykiewicz" userId="4d5638f4b7048dfd" providerId="LiveId" clId="{6770EF50-FCFB-434F-980F-7C7746A2B998}" dt="2020-05-07T15:57:17.880" v="1440" actId="26606"/>
        <pc:sldMkLst>
          <pc:docMk/>
          <pc:sldMk cId="1362924061" sldId="268"/>
        </pc:sldMkLst>
        <pc:spChg chg="mod">
          <ac:chgData name="Szczepan Brzęczyszczykiewicz" userId="4d5638f4b7048dfd" providerId="LiveId" clId="{6770EF50-FCFB-434F-980F-7C7746A2B998}" dt="2020-05-07T15:57:17.880" v="1440" actId="26606"/>
          <ac:spMkLst>
            <pc:docMk/>
            <pc:sldMk cId="1362924061" sldId="268"/>
            <ac:spMk id="2" creationId="{9C4AACBF-9652-4197-96FA-8B68930FF0BB}"/>
          </ac:spMkLst>
        </pc:spChg>
        <pc:spChg chg="mod">
          <ac:chgData name="Szczepan Brzęczyszczykiewicz" userId="4d5638f4b7048dfd" providerId="LiveId" clId="{6770EF50-FCFB-434F-980F-7C7746A2B998}" dt="2020-05-07T15:57:17.880" v="1440" actId="26606"/>
          <ac:spMkLst>
            <pc:docMk/>
            <pc:sldMk cId="1362924061" sldId="268"/>
            <ac:spMk id="3" creationId="{DF87434B-D8C1-42A0-AEC3-01F1681CC60B}"/>
          </ac:spMkLst>
        </pc:spChg>
        <pc:spChg chg="add">
          <ac:chgData name="Szczepan Brzęczyszczykiewicz" userId="4d5638f4b7048dfd" providerId="LiveId" clId="{6770EF50-FCFB-434F-980F-7C7746A2B998}" dt="2020-05-07T15:57:17.880" v="1440" actId="26606"/>
          <ac:spMkLst>
            <pc:docMk/>
            <pc:sldMk cId="1362924061" sldId="268"/>
            <ac:spMk id="8" creationId="{BAC87F6E-526A-49B5-995D-42DB656594C9}"/>
          </ac:spMkLst>
        </pc:spChg>
        <pc:spChg chg="add">
          <ac:chgData name="Szczepan Brzęczyszczykiewicz" userId="4d5638f4b7048dfd" providerId="LiveId" clId="{6770EF50-FCFB-434F-980F-7C7746A2B998}" dt="2020-05-07T15:57:17.880" v="1440" actId="26606"/>
          <ac:spMkLst>
            <pc:docMk/>
            <pc:sldMk cId="1362924061" sldId="268"/>
            <ac:spMk id="10" creationId="{5E5436DB-4E8B-43A5-AE55-1C527B62E203}"/>
          </ac:spMkLst>
        </pc:spChg>
        <pc:spChg chg="add">
          <ac:chgData name="Szczepan Brzęczyszczykiewicz" userId="4d5638f4b7048dfd" providerId="LiveId" clId="{6770EF50-FCFB-434F-980F-7C7746A2B998}" dt="2020-05-07T15:57:17.880" v="1440" actId="26606"/>
          <ac:spMkLst>
            <pc:docMk/>
            <pc:sldMk cId="1362924061" sldId="268"/>
            <ac:spMk id="12" creationId="{0D65299F-028F-4AFC-B46A-8DB33E20FE4A}"/>
          </ac:spMkLst>
        </pc:spChg>
      </pc:sldChg>
      <pc:sldChg chg="addSp delSp modSp new mod setBg">
        <pc:chgData name="Szczepan Brzęczyszczykiewicz" userId="4d5638f4b7048dfd" providerId="LiveId" clId="{6770EF50-FCFB-434F-980F-7C7746A2B998}" dt="2020-05-07T16:10:56.455" v="2532"/>
        <pc:sldMkLst>
          <pc:docMk/>
          <pc:sldMk cId="249084546" sldId="269"/>
        </pc:sldMkLst>
        <pc:spChg chg="mod">
          <ac:chgData name="Szczepan Brzęczyszczykiewicz" userId="4d5638f4b7048dfd" providerId="LiveId" clId="{6770EF50-FCFB-434F-980F-7C7746A2B998}" dt="2020-05-07T16:09:47.576" v="2528" actId="26606"/>
          <ac:spMkLst>
            <pc:docMk/>
            <pc:sldMk cId="249084546" sldId="269"/>
            <ac:spMk id="2" creationId="{6235F6FB-7002-486B-8AFF-0DBF58DA70DE}"/>
          </ac:spMkLst>
        </pc:spChg>
        <pc:spChg chg="mod ord">
          <ac:chgData name="Szczepan Brzęczyszczykiewicz" userId="4d5638f4b7048dfd" providerId="LiveId" clId="{6770EF50-FCFB-434F-980F-7C7746A2B998}" dt="2020-05-07T16:10:56.455" v="2532"/>
          <ac:spMkLst>
            <pc:docMk/>
            <pc:sldMk cId="249084546" sldId="269"/>
            <ac:spMk id="3" creationId="{63A20BA5-8D0C-4646-A667-97ECD86AA3ED}"/>
          </ac:spMkLst>
        </pc:spChg>
        <pc:spChg chg="add del">
          <ac:chgData name="Szczepan Brzęczyszczykiewicz" userId="4d5638f4b7048dfd" providerId="LiveId" clId="{6770EF50-FCFB-434F-980F-7C7746A2B998}" dt="2020-05-07T16:09:47.576" v="2528" actId="26606"/>
          <ac:spMkLst>
            <pc:docMk/>
            <pc:sldMk cId="249084546" sldId="269"/>
            <ac:spMk id="8" creationId="{23530FE0-C542-45A1-BCD8-935787009C64}"/>
          </ac:spMkLst>
        </pc:spChg>
        <pc:spChg chg="add del">
          <ac:chgData name="Szczepan Brzęczyszczykiewicz" userId="4d5638f4b7048dfd" providerId="LiveId" clId="{6770EF50-FCFB-434F-980F-7C7746A2B998}" dt="2020-05-07T16:09:47.576" v="2528" actId="26606"/>
          <ac:spMkLst>
            <pc:docMk/>
            <pc:sldMk cId="249084546" sldId="269"/>
            <ac:spMk id="10" creationId="{F2A658D9-F185-44F1-BA33-D50320D1D078}"/>
          </ac:spMkLst>
        </pc:spChg>
        <pc:spChg chg="add del">
          <ac:chgData name="Szczepan Brzęczyszczykiewicz" userId="4d5638f4b7048dfd" providerId="LiveId" clId="{6770EF50-FCFB-434F-980F-7C7746A2B998}" dt="2020-05-07T16:09:47.576" v="2528" actId="26606"/>
          <ac:spMkLst>
            <pc:docMk/>
            <pc:sldMk cId="249084546" sldId="269"/>
            <ac:spMk id="12" creationId="{BAC87F6E-526A-49B5-995D-42DB656594C9}"/>
          </ac:spMkLst>
        </pc:spChg>
        <pc:spChg chg="add del">
          <ac:chgData name="Szczepan Brzęczyszczykiewicz" userId="4d5638f4b7048dfd" providerId="LiveId" clId="{6770EF50-FCFB-434F-980F-7C7746A2B998}" dt="2020-05-07T16:09:47.544" v="2527" actId="26606"/>
          <ac:spMkLst>
            <pc:docMk/>
            <pc:sldMk cId="249084546" sldId="269"/>
            <ac:spMk id="17" creationId="{A99FE660-E3DF-47E7-962D-66C6F6CE0D81}"/>
          </ac:spMkLst>
        </pc:spChg>
        <pc:spChg chg="add del">
          <ac:chgData name="Szczepan Brzęczyszczykiewicz" userId="4d5638f4b7048dfd" providerId="LiveId" clId="{6770EF50-FCFB-434F-980F-7C7746A2B998}" dt="2020-05-07T16:09:47.544" v="2527" actId="26606"/>
          <ac:spMkLst>
            <pc:docMk/>
            <pc:sldMk cId="249084546" sldId="269"/>
            <ac:spMk id="19" creationId="{38C29FEE-8E8F-43D5-AD23-EB4060B4D943}"/>
          </ac:spMkLst>
        </pc:spChg>
        <pc:spChg chg="add">
          <ac:chgData name="Szczepan Brzęczyszczykiewicz" userId="4d5638f4b7048dfd" providerId="LiveId" clId="{6770EF50-FCFB-434F-980F-7C7746A2B998}" dt="2020-05-07T16:09:47.576" v="2528" actId="26606"/>
          <ac:spMkLst>
            <pc:docMk/>
            <pc:sldMk cId="249084546" sldId="269"/>
            <ac:spMk id="21" creationId="{DE6656AB-B8B3-4895-AD32-B928A43C4B1A}"/>
          </ac:spMkLst>
        </pc:spChg>
        <pc:spChg chg="add">
          <ac:chgData name="Szczepan Brzęczyszczykiewicz" userId="4d5638f4b7048dfd" providerId="LiveId" clId="{6770EF50-FCFB-434F-980F-7C7746A2B998}" dt="2020-05-07T16:09:47.576" v="2528" actId="26606"/>
          <ac:spMkLst>
            <pc:docMk/>
            <pc:sldMk cId="249084546" sldId="269"/>
            <ac:spMk id="22" creationId="{188BDAE2-5EE0-4B2F-9C9B-7E86A0B4C293}"/>
          </ac:spMkLst>
        </pc:spChg>
        <pc:picChg chg="add mod">
          <ac:chgData name="Szczepan Brzęczyszczykiewicz" userId="4d5638f4b7048dfd" providerId="LiveId" clId="{6770EF50-FCFB-434F-980F-7C7746A2B998}" dt="2020-05-07T16:09:47.576" v="2528" actId="26606"/>
          <ac:picMkLst>
            <pc:docMk/>
            <pc:sldMk cId="249084546" sldId="269"/>
            <ac:picMk id="4" creationId="{D591194D-ED72-45E8-A738-A56EB2845026}"/>
          </ac:picMkLst>
        </pc:picChg>
      </pc:sldChg>
      <pc:sldChg chg="addSp modSp new mod setBg">
        <pc:chgData name="Szczepan Brzęczyszczykiewicz" userId="4d5638f4b7048dfd" providerId="LiveId" clId="{6770EF50-FCFB-434F-980F-7C7746A2B998}" dt="2020-05-07T16:23:48.820" v="3066" actId="26606"/>
        <pc:sldMkLst>
          <pc:docMk/>
          <pc:sldMk cId="1679484052" sldId="270"/>
        </pc:sldMkLst>
        <pc:spChg chg="mod">
          <ac:chgData name="Szczepan Brzęczyszczykiewicz" userId="4d5638f4b7048dfd" providerId="LiveId" clId="{6770EF50-FCFB-434F-980F-7C7746A2B998}" dt="2020-05-07T16:23:48.820" v="3066" actId="26606"/>
          <ac:spMkLst>
            <pc:docMk/>
            <pc:sldMk cId="1679484052" sldId="270"/>
            <ac:spMk id="2" creationId="{E7A9177C-F67E-4C73-BFF8-DBE3B102395F}"/>
          </ac:spMkLst>
        </pc:spChg>
        <pc:spChg chg="mod ord">
          <ac:chgData name="Szczepan Brzęczyszczykiewicz" userId="4d5638f4b7048dfd" providerId="LiveId" clId="{6770EF50-FCFB-434F-980F-7C7746A2B998}" dt="2020-05-07T16:23:48.820" v="3066" actId="26606"/>
          <ac:spMkLst>
            <pc:docMk/>
            <pc:sldMk cId="1679484052" sldId="270"/>
            <ac:spMk id="3" creationId="{1656F89D-2F3B-4C18-AD9A-7D159ECE8CD9}"/>
          </ac:spMkLst>
        </pc:spChg>
        <pc:spChg chg="add">
          <ac:chgData name="Szczepan Brzęczyszczykiewicz" userId="4d5638f4b7048dfd" providerId="LiveId" clId="{6770EF50-FCFB-434F-980F-7C7746A2B998}" dt="2020-05-07T16:23:48.820" v="3066" actId="26606"/>
          <ac:spMkLst>
            <pc:docMk/>
            <pc:sldMk cId="1679484052" sldId="270"/>
            <ac:spMk id="9" creationId="{CCE8B9BA-24C1-4E5A-9093-9889A9711874}"/>
          </ac:spMkLst>
        </pc:spChg>
        <pc:spChg chg="add">
          <ac:chgData name="Szczepan Brzęczyszczykiewicz" userId="4d5638f4b7048dfd" providerId="LiveId" clId="{6770EF50-FCFB-434F-980F-7C7746A2B998}" dt="2020-05-07T16:23:48.820" v="3066" actId="26606"/>
          <ac:spMkLst>
            <pc:docMk/>
            <pc:sldMk cId="1679484052" sldId="270"/>
            <ac:spMk id="11" creationId="{B9C72BE9-6CCE-4BA0-86B7-77E743ED2E90}"/>
          </ac:spMkLst>
        </pc:spChg>
        <pc:spChg chg="add">
          <ac:chgData name="Szczepan Brzęczyszczykiewicz" userId="4d5638f4b7048dfd" providerId="LiveId" clId="{6770EF50-FCFB-434F-980F-7C7746A2B998}" dt="2020-05-07T16:23:48.820" v="3066" actId="26606"/>
          <ac:spMkLst>
            <pc:docMk/>
            <pc:sldMk cId="1679484052" sldId="270"/>
            <ac:spMk id="13" creationId="{536037B0-5738-4712-B214-7927C9134AD0}"/>
          </ac:spMkLst>
        </pc:spChg>
        <pc:picChg chg="add mod">
          <ac:chgData name="Szczepan Brzęczyszczykiewicz" userId="4d5638f4b7048dfd" providerId="LiveId" clId="{6770EF50-FCFB-434F-980F-7C7746A2B998}" dt="2020-05-07T16:23:48.820" v="3066" actId="26606"/>
          <ac:picMkLst>
            <pc:docMk/>
            <pc:sldMk cId="1679484052" sldId="270"/>
            <ac:picMk id="4" creationId="{042F33F3-888D-46C7-A3CA-C2E9291ED2BE}"/>
          </ac:picMkLst>
        </pc:picChg>
      </pc:sldChg>
      <pc:sldChg chg="addSp delSp modSp new mod setBg">
        <pc:chgData name="Szczepan Brzęczyszczykiewicz" userId="4d5638f4b7048dfd" providerId="LiveId" clId="{6770EF50-FCFB-434F-980F-7C7746A2B998}" dt="2020-05-07T20:21:56.977" v="3891" actId="20577"/>
        <pc:sldMkLst>
          <pc:docMk/>
          <pc:sldMk cId="3728042640" sldId="271"/>
        </pc:sldMkLst>
        <pc:spChg chg="mod">
          <ac:chgData name="Szczepan Brzęczyszczykiewicz" userId="4d5638f4b7048dfd" providerId="LiveId" clId="{6770EF50-FCFB-434F-980F-7C7746A2B998}" dt="2020-05-07T20:18:52.279" v="3852" actId="26606"/>
          <ac:spMkLst>
            <pc:docMk/>
            <pc:sldMk cId="3728042640" sldId="271"/>
            <ac:spMk id="2" creationId="{1120BC08-F5E5-4CB9-88E7-3D636B1D1027}"/>
          </ac:spMkLst>
        </pc:spChg>
        <pc:spChg chg="mod ord">
          <ac:chgData name="Szczepan Brzęczyszczykiewicz" userId="4d5638f4b7048dfd" providerId="LiveId" clId="{6770EF50-FCFB-434F-980F-7C7746A2B998}" dt="2020-05-07T20:20:39.006" v="3858" actId="20577"/>
          <ac:spMkLst>
            <pc:docMk/>
            <pc:sldMk cId="3728042640" sldId="271"/>
            <ac:spMk id="3" creationId="{D197F157-4687-4916-879B-4D0299CE2C10}"/>
          </ac:spMkLst>
        </pc:spChg>
        <pc:spChg chg="add del">
          <ac:chgData name="Szczepan Brzęczyszczykiewicz" userId="4d5638f4b7048dfd" providerId="LiveId" clId="{6770EF50-FCFB-434F-980F-7C7746A2B998}" dt="2020-05-07T20:10:23.694" v="3437"/>
          <ac:spMkLst>
            <pc:docMk/>
            <pc:sldMk cId="3728042640" sldId="271"/>
            <ac:spMk id="4" creationId="{F639C643-598C-4827-B301-19ACA15F9813}"/>
          </ac:spMkLst>
        </pc:spChg>
        <pc:spChg chg="add mod">
          <ac:chgData name="Szczepan Brzęczyszczykiewicz" userId="4d5638f4b7048dfd" providerId="LiveId" clId="{6770EF50-FCFB-434F-980F-7C7746A2B998}" dt="2020-05-07T20:21:56.977" v="3891" actId="20577"/>
          <ac:spMkLst>
            <pc:docMk/>
            <pc:sldMk cId="3728042640" sldId="271"/>
            <ac:spMk id="6" creationId="{2C7F3BE8-FEED-48C6-B87C-4AEC5EF0CD36}"/>
          </ac:spMkLst>
        </pc:spChg>
        <pc:spChg chg="add del">
          <ac:chgData name="Szczepan Brzęczyszczykiewicz" userId="4d5638f4b7048dfd" providerId="LiveId" clId="{6770EF50-FCFB-434F-980F-7C7746A2B998}" dt="2020-05-07T20:18:52.255" v="3851" actId="26606"/>
          <ac:spMkLst>
            <pc:docMk/>
            <pc:sldMk cId="3728042640" sldId="271"/>
            <ac:spMk id="10" creationId="{DCE53020-16B1-4BFB-A8FB-B8BE56A85B19}"/>
          </ac:spMkLst>
        </pc:spChg>
        <pc:spChg chg="add del">
          <ac:chgData name="Szczepan Brzęczyszczykiewicz" userId="4d5638f4b7048dfd" providerId="LiveId" clId="{6770EF50-FCFB-434F-980F-7C7746A2B998}" dt="2020-05-07T20:18:52.255" v="3851" actId="26606"/>
          <ac:spMkLst>
            <pc:docMk/>
            <pc:sldMk cId="3728042640" sldId="271"/>
            <ac:spMk id="12" creationId="{C8B24EE2-AFD8-4D1F-BF93-37156C4796B3}"/>
          </ac:spMkLst>
        </pc:spChg>
        <pc:spChg chg="add del">
          <ac:chgData name="Szczepan Brzęczyszczykiewicz" userId="4d5638f4b7048dfd" providerId="LiveId" clId="{6770EF50-FCFB-434F-980F-7C7746A2B998}" dt="2020-05-07T20:18:52.255" v="3851" actId="26606"/>
          <ac:spMkLst>
            <pc:docMk/>
            <pc:sldMk cId="3728042640" sldId="271"/>
            <ac:spMk id="14" creationId="{9E67304B-95E9-4EBF-BCB8-0F50367AE43E}"/>
          </ac:spMkLst>
        </pc:spChg>
        <pc:spChg chg="add">
          <ac:chgData name="Szczepan Brzęczyszczykiewicz" userId="4d5638f4b7048dfd" providerId="LiveId" clId="{6770EF50-FCFB-434F-980F-7C7746A2B998}" dt="2020-05-07T20:18:52.279" v="3852" actId="26606"/>
          <ac:spMkLst>
            <pc:docMk/>
            <pc:sldMk cId="3728042640" sldId="271"/>
            <ac:spMk id="16" creationId="{879398A9-0D0D-4901-BDDF-B3D93CECA7B9}"/>
          </ac:spMkLst>
        </pc:spChg>
        <pc:spChg chg="add">
          <ac:chgData name="Szczepan Brzęczyszczykiewicz" userId="4d5638f4b7048dfd" providerId="LiveId" clId="{6770EF50-FCFB-434F-980F-7C7746A2B998}" dt="2020-05-07T20:18:52.279" v="3852" actId="26606"/>
          <ac:spMkLst>
            <pc:docMk/>
            <pc:sldMk cId="3728042640" sldId="271"/>
            <ac:spMk id="17" creationId="{011FEC3B-E514-4E21-B2CB-7903A73569E2}"/>
          </ac:spMkLst>
        </pc:spChg>
        <pc:picChg chg="add mod">
          <ac:chgData name="Szczepan Brzęczyszczykiewicz" userId="4d5638f4b7048dfd" providerId="LiveId" clId="{6770EF50-FCFB-434F-980F-7C7746A2B998}" dt="2020-05-07T20:18:52.279" v="3852" actId="26606"/>
          <ac:picMkLst>
            <pc:docMk/>
            <pc:sldMk cId="3728042640" sldId="271"/>
            <ac:picMk id="5" creationId="{CEC8FE57-8912-4E75-B7BE-536F30630D81}"/>
          </ac:picMkLst>
        </pc:picChg>
      </pc:sldChg>
      <pc:sldChg chg="addSp modSp new mod setBg">
        <pc:chgData name="Szczepan Brzęczyszczykiewicz" userId="4d5638f4b7048dfd" providerId="LiveId" clId="{6770EF50-FCFB-434F-980F-7C7746A2B998}" dt="2020-05-07T20:37:17.120" v="3923" actId="120"/>
        <pc:sldMkLst>
          <pc:docMk/>
          <pc:sldMk cId="2736191718" sldId="272"/>
        </pc:sldMkLst>
        <pc:spChg chg="mod">
          <ac:chgData name="Szczepan Brzęczyszczykiewicz" userId="4d5638f4b7048dfd" providerId="LiveId" clId="{6770EF50-FCFB-434F-980F-7C7746A2B998}" dt="2020-05-07T20:36:55.537" v="3919" actId="26606"/>
          <ac:spMkLst>
            <pc:docMk/>
            <pc:sldMk cId="2736191718" sldId="272"/>
            <ac:spMk id="2" creationId="{70397D1B-5E74-417F-BB5D-CB671BFDE3F4}"/>
          </ac:spMkLst>
        </pc:spChg>
        <pc:spChg chg="mod ord">
          <ac:chgData name="Szczepan Brzęczyszczykiewicz" userId="4d5638f4b7048dfd" providerId="LiveId" clId="{6770EF50-FCFB-434F-980F-7C7746A2B998}" dt="2020-05-07T20:37:17.120" v="3923" actId="120"/>
          <ac:spMkLst>
            <pc:docMk/>
            <pc:sldMk cId="2736191718" sldId="272"/>
            <ac:spMk id="3" creationId="{8157FFAB-7E51-4960-83CA-C2AA1157C160}"/>
          </ac:spMkLst>
        </pc:spChg>
        <pc:spChg chg="add">
          <ac:chgData name="Szczepan Brzęczyszczykiewicz" userId="4d5638f4b7048dfd" providerId="LiveId" clId="{6770EF50-FCFB-434F-980F-7C7746A2B998}" dt="2020-05-07T20:36:55.537" v="3919" actId="26606"/>
          <ac:spMkLst>
            <pc:docMk/>
            <pc:sldMk cId="2736191718" sldId="272"/>
            <ac:spMk id="9" creationId="{A99FE660-E3DF-47E7-962D-66C6F6CE0D81}"/>
          </ac:spMkLst>
        </pc:spChg>
        <pc:spChg chg="add">
          <ac:chgData name="Szczepan Brzęczyszczykiewicz" userId="4d5638f4b7048dfd" providerId="LiveId" clId="{6770EF50-FCFB-434F-980F-7C7746A2B998}" dt="2020-05-07T20:36:55.537" v="3919" actId="26606"/>
          <ac:spMkLst>
            <pc:docMk/>
            <pc:sldMk cId="2736191718" sldId="272"/>
            <ac:spMk id="11" creationId="{38C29FEE-8E8F-43D5-AD23-EB4060B4D943}"/>
          </ac:spMkLst>
        </pc:spChg>
        <pc:picChg chg="add mod">
          <ac:chgData name="Szczepan Brzęczyszczykiewicz" userId="4d5638f4b7048dfd" providerId="LiveId" clId="{6770EF50-FCFB-434F-980F-7C7746A2B998}" dt="2020-05-07T20:36:55.537" v="3919" actId="26606"/>
          <ac:picMkLst>
            <pc:docMk/>
            <pc:sldMk cId="2736191718" sldId="272"/>
            <ac:picMk id="4" creationId="{EFB0DC76-2388-4FEF-BF6C-0BB01955E25F}"/>
          </ac:picMkLst>
        </pc:picChg>
      </pc:sldChg>
      <pc:sldChg chg="modSp new mod">
        <pc:chgData name="Szczepan Brzęczyszczykiewicz" userId="4d5638f4b7048dfd" providerId="LiveId" clId="{6770EF50-FCFB-434F-980F-7C7746A2B998}" dt="2020-05-07T20:42:39.119" v="4039" actId="20577"/>
        <pc:sldMkLst>
          <pc:docMk/>
          <pc:sldMk cId="1639083173" sldId="273"/>
        </pc:sldMkLst>
        <pc:spChg chg="mod">
          <ac:chgData name="Szczepan Brzęczyszczykiewicz" userId="4d5638f4b7048dfd" providerId="LiveId" clId="{6770EF50-FCFB-434F-980F-7C7746A2B998}" dt="2020-05-07T20:38:13.081" v="3938" actId="5793"/>
          <ac:spMkLst>
            <pc:docMk/>
            <pc:sldMk cId="1639083173" sldId="273"/>
            <ac:spMk id="2" creationId="{10275B3D-8DAA-4378-9D57-F8E20FCCBF91}"/>
          </ac:spMkLst>
        </pc:spChg>
        <pc:spChg chg="mod">
          <ac:chgData name="Szczepan Brzęczyszczykiewicz" userId="4d5638f4b7048dfd" providerId="LiveId" clId="{6770EF50-FCFB-434F-980F-7C7746A2B998}" dt="2020-05-07T20:42:39.119" v="4039" actId="20577"/>
          <ac:spMkLst>
            <pc:docMk/>
            <pc:sldMk cId="1639083173" sldId="273"/>
            <ac:spMk id="3" creationId="{79172BA2-81AF-4C2B-9D23-5C4CA45362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pl-PL"/>
              <a:t>Kliknij, aby edytować styl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pl-PL"/>
              <a:t>Kliknij, aby edytować styl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1160EA64-D806-43AC-9DF2-F8C432F32B4C}"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pPr/>
              <a:t>5/13/2020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583436" y="3143250"/>
            <a:ext cx="4270248" cy="2596776"/>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F7D4976-E339-4826-83B7-FBD03F55ECF8}" type="datetimeFigureOut">
              <a:rPr lang="en-US" dirty="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pl-PL"/>
              <a:t>Kliknij, aby edytować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pPr/>
              <a:t>5/13/2020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pl-PL"/>
              <a:t>Kliknij, aby edytować styl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9" name="Date Placeholder 8"/>
          <p:cNvSpPr>
            <a:spLocks noGrp="1"/>
          </p:cNvSpPr>
          <p:nvPr>
            <p:ph type="dt" sz="half" idx="10"/>
          </p:nvPr>
        </p:nvSpPr>
        <p:spPr/>
        <p:txBody>
          <a:bodyPr/>
          <a:lstStyle/>
          <a:p>
            <a:fld id="{D1BE4249-C0D0-4B06-8692-E8BB871AF643}" type="datetimeFigureOut">
              <a:rPr lang="en-US" dirty="0"/>
              <a:pPr/>
              <a:t>5/13/2020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pPr/>
              <a:t>5/13/2020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pPr/>
              <a:t>5/13/2020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33E7F8A-951A-4EA6-9225-C382BA2C36AA}"/>
              </a:ext>
            </a:extLst>
          </p:cNvPr>
          <p:cNvSpPr>
            <a:spLocks noGrp="1"/>
          </p:cNvSpPr>
          <p:nvPr>
            <p:ph type="ctrTitle"/>
          </p:nvPr>
        </p:nvSpPr>
        <p:spPr/>
        <p:txBody>
          <a:bodyPr/>
          <a:lstStyle/>
          <a:p>
            <a:r>
              <a:rPr lang="pl-PL" dirty="0"/>
              <a:t>SZWECJA</a:t>
            </a:r>
          </a:p>
        </p:txBody>
      </p:sp>
      <p:sp>
        <p:nvSpPr>
          <p:cNvPr id="3" name="Podtytuł 2">
            <a:extLst>
              <a:ext uri="{FF2B5EF4-FFF2-40B4-BE49-F238E27FC236}">
                <a16:creationId xmlns:a16="http://schemas.microsoft.com/office/drawing/2014/main" xmlns="" id="{55A850F3-A632-4A7B-A940-0C84B247CAB7}"/>
              </a:ext>
            </a:extLst>
          </p:cNvPr>
          <p:cNvSpPr>
            <a:spLocks noGrp="1"/>
          </p:cNvSpPr>
          <p:nvPr>
            <p:ph type="subTitle" idx="1"/>
          </p:nvPr>
        </p:nvSpPr>
        <p:spPr/>
        <p:txBody>
          <a:bodyPr/>
          <a:lstStyle/>
          <a:p>
            <a:r>
              <a:rPr lang="pl-PL" dirty="0"/>
              <a:t>OPRACOWANIE:  WOJCIECH GOŁĘBIOWSKI 4A </a:t>
            </a:r>
          </a:p>
        </p:txBody>
      </p:sp>
      <p:pic>
        <p:nvPicPr>
          <p:cNvPr id="4" name="Obraz 3">
            <a:extLst>
              <a:ext uri="{FF2B5EF4-FFF2-40B4-BE49-F238E27FC236}">
                <a16:creationId xmlns:a16="http://schemas.microsoft.com/office/drawing/2014/main" xmlns="" id="{D8ACBEFE-9F46-491F-93A9-247B80BE6B47}"/>
              </a:ext>
            </a:extLst>
          </p:cNvPr>
          <p:cNvPicPr>
            <a:picLocks noChangeAspect="1"/>
          </p:cNvPicPr>
          <p:nvPr/>
        </p:nvPicPr>
        <p:blipFill>
          <a:blip r:embed="rId2"/>
          <a:stretch>
            <a:fillRect/>
          </a:stretch>
        </p:blipFill>
        <p:spPr>
          <a:xfrm>
            <a:off x="8144256" y="380939"/>
            <a:ext cx="2705100" cy="1685925"/>
          </a:xfrm>
          <a:prstGeom prst="rect">
            <a:avLst/>
          </a:prstGeom>
        </p:spPr>
      </p:pic>
    </p:spTree>
    <p:extLst>
      <p:ext uri="{BB962C8B-B14F-4D97-AF65-F5344CB8AC3E}">
        <p14:creationId xmlns:p14="http://schemas.microsoft.com/office/powerpoint/2010/main" xmlns="" val="419574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9E4DB498-A8E1-45E3-857D-B123D869E65C}"/>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pl-PL">
                <a:solidFill>
                  <a:schemeClr val="bg1"/>
                </a:solidFill>
              </a:rPr>
              <a:t>Niszczący xvii wiek</a:t>
            </a:r>
          </a:p>
        </p:txBody>
      </p:sp>
      <p:sp>
        <p:nvSpPr>
          <p:cNvPr id="3" name="Symbol zastępczy zawartości 2">
            <a:extLst>
              <a:ext uri="{FF2B5EF4-FFF2-40B4-BE49-F238E27FC236}">
                <a16:creationId xmlns:a16="http://schemas.microsoft.com/office/drawing/2014/main" xmlns="" id="{F57B40E7-ECE2-4F62-892F-96358D1E55DB}"/>
              </a:ext>
            </a:extLst>
          </p:cNvPr>
          <p:cNvSpPr>
            <a:spLocks noGrp="1"/>
          </p:cNvSpPr>
          <p:nvPr>
            <p:ph idx="1"/>
          </p:nvPr>
        </p:nvSpPr>
        <p:spPr>
          <a:xfrm>
            <a:off x="643467" y="2638044"/>
            <a:ext cx="6242715" cy="3415622"/>
          </a:xfrm>
        </p:spPr>
        <p:txBody>
          <a:bodyPr>
            <a:normAutofit/>
          </a:bodyPr>
          <a:lstStyle/>
          <a:p>
            <a:pPr marL="0" indent="0">
              <a:buNone/>
            </a:pPr>
            <a:r>
              <a:rPr lang="pl-PL">
                <a:solidFill>
                  <a:schemeClr val="bg1"/>
                </a:solidFill>
              </a:rPr>
              <a:t>Trzeba przyznać, że wiek XVII był niszczący dla całej Europy, zwłaszcza krajów niemieckich w czasie Wojny Trzydziestoletniej, do której Zygmunt III na szczęście nie przystąpił po żadnej ze stron, natomiast nie mógł zapobiec działaniom wojennym, które często rozgrywały się w Polsce.</a:t>
            </a:r>
          </a:p>
          <a:p>
            <a:pPr marL="0" indent="0">
              <a:buNone/>
            </a:pPr>
            <a:r>
              <a:rPr lang="pl-PL">
                <a:solidFill>
                  <a:schemeClr val="bg1"/>
                </a:solidFill>
              </a:rPr>
              <a:t>Działania Jana Kazimierza na rzecz reformy systemu politycznego w Polsce wzbudziły opór, który doprowadził do Rokoszu Lubomirskiego, z jej najbardziej krwawym epizodem bitwą pod Mątwami (1666). Zniechęcony Jan Kazimierz abdykował (1668) i udał się do Francji, kończąc obecność Wazów na polskim tronie.</a:t>
            </a:r>
          </a:p>
          <a:p>
            <a:pPr marL="0" indent="0">
              <a:buNone/>
            </a:pPr>
            <a:r>
              <a:rPr lang="pl-PL">
                <a:solidFill>
                  <a:schemeClr val="bg1"/>
                </a:solidFill>
              </a:rPr>
              <a:t> </a:t>
            </a:r>
          </a:p>
          <a:p>
            <a:pPr marL="0" indent="0">
              <a:buNone/>
            </a:pPr>
            <a:endParaRPr lang="pl-PL">
              <a:solidFill>
                <a:schemeClr val="bg1"/>
              </a:solidFill>
            </a:endParaRPr>
          </a:p>
        </p:txBody>
      </p:sp>
      <p:pic>
        <p:nvPicPr>
          <p:cNvPr id="4" name="Obraz 3">
            <a:extLst>
              <a:ext uri="{FF2B5EF4-FFF2-40B4-BE49-F238E27FC236}">
                <a16:creationId xmlns:a16="http://schemas.microsoft.com/office/drawing/2014/main" xmlns="" id="{3CB558C6-4008-444C-844D-55DB77DC1923}"/>
              </a:ext>
            </a:extLst>
          </p:cNvPr>
          <p:cNvPicPr>
            <a:picLocks noChangeAspect="1"/>
          </p:cNvPicPr>
          <p:nvPr/>
        </p:nvPicPr>
        <p:blipFill>
          <a:blip r:embed="rId2"/>
          <a:stretch>
            <a:fillRect/>
          </a:stretch>
        </p:blipFill>
        <p:spPr>
          <a:xfrm>
            <a:off x="8119870" y="1039864"/>
            <a:ext cx="3428662" cy="4577440"/>
          </a:xfrm>
          <a:prstGeom prst="rect">
            <a:avLst/>
          </a:prstGeom>
        </p:spPr>
      </p:pic>
    </p:spTree>
    <p:extLst>
      <p:ext uri="{BB962C8B-B14F-4D97-AF65-F5344CB8AC3E}">
        <p14:creationId xmlns:p14="http://schemas.microsoft.com/office/powerpoint/2010/main" xmlns="" val="126253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xmlns="" id="{DCE53020-16B1-4BFB-A8FB-B8BE56A85B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2E791CB8-6EDC-4BA3-AFB3-ADE18A320064}"/>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pl-PL"/>
              <a:t>Epoka GUSTAWA III </a:t>
            </a:r>
            <a:endParaRPr lang="pl-PL" dirty="0"/>
          </a:p>
        </p:txBody>
      </p:sp>
      <p:sp>
        <p:nvSpPr>
          <p:cNvPr id="19" name="Rectangle 10">
            <a:extLst>
              <a:ext uri="{FF2B5EF4-FFF2-40B4-BE49-F238E27FC236}">
                <a16:creationId xmlns:a16="http://schemas.microsoft.com/office/drawing/2014/main" xmlns="" id="{C8B24EE2-AFD8-4D1F-BF93-37156C479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xmlns="" id="{9E67304B-95E9-4EBF-BCB8-0F50367AE4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8D8307C9-E24B-425E-8F0D-27DE8C0A0896}"/>
              </a:ext>
            </a:extLst>
          </p:cNvPr>
          <p:cNvPicPr>
            <a:picLocks noChangeAspect="1"/>
          </p:cNvPicPr>
          <p:nvPr/>
        </p:nvPicPr>
        <p:blipFill rotWithShape="1">
          <a:blip r:embed="rId2"/>
          <a:srcRect l="8714" r="3764"/>
          <a:stretch/>
        </p:blipFill>
        <p:spPr>
          <a:xfrm>
            <a:off x="1149821" y="1126397"/>
            <a:ext cx="3044952" cy="4288536"/>
          </a:xfrm>
          <a:prstGeom prst="rect">
            <a:avLst/>
          </a:prstGeom>
        </p:spPr>
      </p:pic>
      <p:sp>
        <p:nvSpPr>
          <p:cNvPr id="3" name="Symbol zastępczy zawartości 2">
            <a:extLst>
              <a:ext uri="{FF2B5EF4-FFF2-40B4-BE49-F238E27FC236}">
                <a16:creationId xmlns:a16="http://schemas.microsoft.com/office/drawing/2014/main" xmlns="" id="{58BF9531-6BB5-4A86-93D2-428AE427FCA3}"/>
              </a:ext>
            </a:extLst>
          </p:cNvPr>
          <p:cNvSpPr>
            <a:spLocks noGrp="1"/>
          </p:cNvSpPr>
          <p:nvPr>
            <p:ph idx="1"/>
          </p:nvPr>
        </p:nvSpPr>
        <p:spPr>
          <a:xfrm>
            <a:off x="6119732" y="2858703"/>
            <a:ext cx="5285791" cy="3042547"/>
          </a:xfrm>
        </p:spPr>
        <p:txBody>
          <a:bodyPr>
            <a:normAutofit/>
          </a:bodyPr>
          <a:lstStyle/>
          <a:p>
            <a:r>
              <a:rPr lang="pl-PL">
                <a:solidFill>
                  <a:srgbClr val="FFFFFF"/>
                </a:solidFill>
              </a:rPr>
              <a:t>Gustaw III (1771-1792) jest jedną z najbarwniejszych postaci w historii Szwecji. Dzięki zainteresowaniu króla sztuką, literaturą i teatrem. Koniec XVII wieku stał się  złotym okresem szwedzkiej kultury. Założono wówczas kilka prestiżowych akademii, w tym Akademię Szwedzką Król założył własne Muzeum Starożytności. W rzemiośle bujne formy rokoka zostały zastąpione przez styl bardziej surowy nazywany później stylem gustawiańskim. Sam Gustaw III w1972 r. padł ofiarą zamachu w operze. </a:t>
            </a:r>
          </a:p>
        </p:txBody>
      </p:sp>
    </p:spTree>
    <p:extLst>
      <p:ext uri="{BB962C8B-B14F-4D97-AF65-F5344CB8AC3E}">
        <p14:creationId xmlns:p14="http://schemas.microsoft.com/office/powerpoint/2010/main" xmlns="" val="3873346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D6BD3FA-D7AC-468E-95CB-67D6A10F25BC}"/>
              </a:ext>
            </a:extLst>
          </p:cNvPr>
          <p:cNvSpPr>
            <a:spLocks noGrp="1"/>
          </p:cNvSpPr>
          <p:nvPr>
            <p:ph type="title"/>
          </p:nvPr>
        </p:nvSpPr>
        <p:spPr>
          <a:xfrm>
            <a:off x="8340090" y="2404872"/>
            <a:ext cx="3044952" cy="1627632"/>
          </a:xfrm>
        </p:spPr>
        <p:txBody>
          <a:bodyPr vert="horz" lIns="274320" tIns="182880" rIns="274320" bIns="182880" rtlCol="0" anchor="ctr" anchorCtr="1">
            <a:normAutofit/>
          </a:bodyPr>
          <a:lstStyle/>
          <a:p>
            <a:r>
              <a:rPr lang="en-US" sz="2000"/>
              <a:t>KRZESŁO W STYLU GUSTAWIAŃSKIM </a:t>
            </a:r>
          </a:p>
        </p:txBody>
      </p:sp>
      <p:sp>
        <p:nvSpPr>
          <p:cNvPr id="9" name="Rectangle 8">
            <a:extLst>
              <a:ext uri="{FF2B5EF4-FFF2-40B4-BE49-F238E27FC236}">
                <a16:creationId xmlns:a16="http://schemas.microsoft.com/office/drawing/2014/main" xmlns="" id="{CB94C45D-FCB1-4B86-967A-2C9EDB637F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7045"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232C4A34-762E-40DF-A8AF-0D811BC025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3161" y="802767"/>
            <a:ext cx="656539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ymbol zastępczy zawartości 3">
            <a:extLst>
              <a:ext uri="{FF2B5EF4-FFF2-40B4-BE49-F238E27FC236}">
                <a16:creationId xmlns:a16="http://schemas.microsoft.com/office/drawing/2014/main" xmlns="" id="{78D87AF6-88D9-4C65-BB37-399E553B2986}"/>
              </a:ext>
            </a:extLst>
          </p:cNvPr>
          <p:cNvPicPr>
            <a:picLocks noGrp="1" noChangeAspect="1"/>
          </p:cNvPicPr>
          <p:nvPr>
            <p:ph idx="1"/>
          </p:nvPr>
        </p:nvPicPr>
        <p:blipFill rotWithShape="1">
          <a:blip r:embed="rId2"/>
          <a:srcRect t="3168" r="2" b="2"/>
          <a:stretch/>
        </p:blipFill>
        <p:spPr>
          <a:xfrm>
            <a:off x="1113201" y="1122807"/>
            <a:ext cx="5925312" cy="4297680"/>
          </a:xfrm>
          <a:prstGeom prst="rect">
            <a:avLst/>
          </a:prstGeom>
        </p:spPr>
      </p:pic>
    </p:spTree>
    <p:extLst>
      <p:ext uri="{BB962C8B-B14F-4D97-AF65-F5344CB8AC3E}">
        <p14:creationId xmlns:p14="http://schemas.microsoft.com/office/powerpoint/2010/main" xmlns="" val="373408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BAC87F6E-526A-49B5-995D-42DB65659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7894"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9C4AACBF-9652-4197-96FA-8B68930FF0BB}"/>
              </a:ext>
            </a:extLst>
          </p:cNvPr>
          <p:cNvSpPr>
            <a:spLocks noGrp="1"/>
          </p:cNvSpPr>
          <p:nvPr>
            <p:ph type="title"/>
          </p:nvPr>
        </p:nvSpPr>
        <p:spPr>
          <a:xfrm>
            <a:off x="1121344" y="1586484"/>
            <a:ext cx="3685032" cy="3685032"/>
          </a:xfrm>
          <a:prstGeom prst="ellipse">
            <a:avLst/>
          </a:prstGeom>
          <a:solidFill>
            <a:schemeClr val="accent2"/>
          </a:solidFill>
          <a:ln>
            <a:noFill/>
          </a:ln>
        </p:spPr>
        <p:txBody>
          <a:bodyPr>
            <a:normAutofit/>
          </a:bodyPr>
          <a:lstStyle/>
          <a:p>
            <a:r>
              <a:rPr lang="pl-PL" sz="2300">
                <a:solidFill>
                  <a:srgbClr val="FFFFFF"/>
                </a:solidFill>
              </a:rPr>
              <a:t>POWSZCHNE PRAWO WYBORCZE</a:t>
            </a:r>
          </a:p>
        </p:txBody>
      </p:sp>
      <p:sp>
        <p:nvSpPr>
          <p:cNvPr id="10" name="Rectangle 9">
            <a:extLst>
              <a:ext uri="{FF2B5EF4-FFF2-40B4-BE49-F238E27FC236}">
                <a16:creationId xmlns:a16="http://schemas.microsoft.com/office/drawing/2014/main" xmlns="" id="{5E5436DB-4E8B-43A5-AE55-1C527B62E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18743" y="797433"/>
            <a:ext cx="5934456"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0D65299F-028F-4AFC-B46A-8DB33E20FE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83335" y="960120"/>
            <a:ext cx="560527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xmlns="" id="{DF87434B-D8C1-42A0-AEC3-01F1681CC60B}"/>
              </a:ext>
            </a:extLst>
          </p:cNvPr>
          <p:cNvSpPr>
            <a:spLocks noGrp="1"/>
          </p:cNvSpPr>
          <p:nvPr>
            <p:ph idx="1"/>
          </p:nvPr>
        </p:nvSpPr>
        <p:spPr>
          <a:xfrm>
            <a:off x="6259551" y="1444752"/>
            <a:ext cx="4652840" cy="3968496"/>
          </a:xfrm>
        </p:spPr>
        <p:txBody>
          <a:bodyPr anchor="ctr">
            <a:normAutofit/>
          </a:bodyPr>
          <a:lstStyle/>
          <a:p>
            <a:pPr marL="0" indent="0">
              <a:buNone/>
            </a:pPr>
            <a:r>
              <a:rPr lang="pl-PL">
                <a:solidFill>
                  <a:srgbClr val="404040"/>
                </a:solidFill>
              </a:rPr>
              <a:t>Rozbudzona świadomość społeczna oraz powstanie partii socjaldemokratycznej i liberalnej na początku XX wieku były bodźcami do wystąpienia z żądaniem powszechnego prawa wyborczego. Poparli je radykalni pisarze m.in. August Strindberg. Rozgorzała walka polityczna zakończona dopiero w 1921 r. roku wprowadzeniem powszechnego prawa wyborczego. </a:t>
            </a:r>
          </a:p>
        </p:txBody>
      </p:sp>
    </p:spTree>
    <p:extLst>
      <p:ext uri="{BB962C8B-B14F-4D97-AF65-F5344CB8AC3E}">
        <p14:creationId xmlns:p14="http://schemas.microsoft.com/office/powerpoint/2010/main" xmlns="" val="1362924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235F6FB-7002-486B-8AFF-0DBF58DA70DE}"/>
              </a:ext>
            </a:extLst>
          </p:cNvPr>
          <p:cNvSpPr>
            <a:spLocks noGrp="1"/>
          </p:cNvSpPr>
          <p:nvPr>
            <p:ph type="title"/>
          </p:nvPr>
        </p:nvSpPr>
        <p:spPr>
          <a:xfrm>
            <a:off x="6879787" y="964692"/>
            <a:ext cx="4476806" cy="1188720"/>
          </a:xfrm>
          <a:prstGeom prst="ellipse">
            <a:avLst/>
          </a:prstGeom>
        </p:spPr>
        <p:txBody>
          <a:bodyPr>
            <a:normAutofit/>
          </a:bodyPr>
          <a:lstStyle/>
          <a:p>
            <a:r>
              <a:rPr lang="pl-PL" sz="1500"/>
              <a:t>ROZWÓJ PASŃTWA DOBROBYTU </a:t>
            </a:r>
          </a:p>
        </p:txBody>
      </p:sp>
      <p:sp>
        <p:nvSpPr>
          <p:cNvPr id="21" name="Rectangle 16">
            <a:extLst>
              <a:ext uri="{FF2B5EF4-FFF2-40B4-BE49-F238E27FC236}">
                <a16:creationId xmlns:a16="http://schemas.microsoft.com/office/drawing/2014/main" xmlns="" id="{DE6656AB-B8B3-4895-AD32-B928A43C4B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4760"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8">
            <a:extLst>
              <a:ext uri="{FF2B5EF4-FFF2-40B4-BE49-F238E27FC236}">
                <a16:creationId xmlns:a16="http://schemas.microsoft.com/office/drawing/2014/main" xmlns="" id="{188BDAE2-5EE0-4B2F-9C9B-7E86A0B4C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91853"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D591194D-ED72-45E8-A738-A56EB2845026}"/>
              </a:ext>
            </a:extLst>
          </p:cNvPr>
          <p:cNvPicPr>
            <a:picLocks noChangeAspect="1"/>
          </p:cNvPicPr>
          <p:nvPr/>
        </p:nvPicPr>
        <p:blipFill>
          <a:blip r:embed="rId2"/>
          <a:stretch>
            <a:fillRect/>
          </a:stretch>
        </p:blipFill>
        <p:spPr>
          <a:xfrm>
            <a:off x="1153944" y="1749199"/>
            <a:ext cx="4782312" cy="3367544"/>
          </a:xfrm>
          <a:prstGeom prst="rect">
            <a:avLst/>
          </a:prstGeom>
        </p:spPr>
      </p:pic>
      <p:sp>
        <p:nvSpPr>
          <p:cNvPr id="3" name="Symbol zastępczy zawartości 2">
            <a:extLst>
              <a:ext uri="{FF2B5EF4-FFF2-40B4-BE49-F238E27FC236}">
                <a16:creationId xmlns:a16="http://schemas.microsoft.com/office/drawing/2014/main" xmlns="" id="{63A20BA5-8D0C-4646-A667-97ECD86AA3ED}"/>
              </a:ext>
            </a:extLst>
          </p:cNvPr>
          <p:cNvSpPr>
            <a:spLocks noGrp="1"/>
          </p:cNvSpPr>
          <p:nvPr>
            <p:ph idx="1"/>
          </p:nvPr>
        </p:nvSpPr>
        <p:spPr>
          <a:xfrm>
            <a:off x="6878359" y="2638044"/>
            <a:ext cx="4492932" cy="3263206"/>
          </a:xfrm>
        </p:spPr>
        <p:txBody>
          <a:bodyPr>
            <a:normAutofit/>
          </a:bodyPr>
          <a:lstStyle/>
          <a:p>
            <a:pPr>
              <a:lnSpc>
                <a:spcPct val="90000"/>
              </a:lnSpc>
            </a:pPr>
            <a:r>
              <a:rPr lang="pl-PL" sz="1500" dirty="0"/>
              <a:t>W 1936 r. partie socjaldemokratów i rolników stworzyły koalicję, która opracowała założenia tzw. Państwa dobrobytu. Socjaldemokratyczny premier Per Albin </a:t>
            </a:r>
            <a:r>
              <a:rPr lang="pl-PL" sz="1500" dirty="0" err="1"/>
              <a:t>Hasson</a:t>
            </a:r>
            <a:r>
              <a:rPr lang="pl-PL" sz="1500" dirty="0"/>
              <a:t> (1885-1946) zdefiniował je jako państwo społeczeństwa wrażliwego na kwestie socjalne. Reformy wprowadzone w ramach tej polityki obejmowały zasiłki dl bezrobotnych, płatne urlopy wypoczynkowe i macierzyńskie. Państwo dobrobytu miało zagwarantować każdemu prawo do godnego mieszkania. Pod hasłem „praca - dom -ośrodek życia” na początku lat 50tych zaprojektowano i zbudowano nowe przedmieścia Sztokholmu </a:t>
            </a:r>
            <a:r>
              <a:rPr lang="pl-PL" sz="1500" dirty="0" err="1"/>
              <a:t>Vällingby</a:t>
            </a:r>
            <a:r>
              <a:rPr lang="pl-PL" sz="1500" dirty="0"/>
              <a:t>. Zwróciło ono uwagę urbanistów całego świata. </a:t>
            </a:r>
          </a:p>
        </p:txBody>
      </p:sp>
    </p:spTree>
    <p:extLst>
      <p:ext uri="{BB962C8B-B14F-4D97-AF65-F5344CB8AC3E}">
        <p14:creationId xmlns:p14="http://schemas.microsoft.com/office/powerpoint/2010/main" xmlns="" val="249084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CE8B9BA-24C1-4E5A-9093-9889A97118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E7A9177C-F67E-4C73-BFF8-DBE3B102395F}"/>
              </a:ext>
            </a:extLst>
          </p:cNvPr>
          <p:cNvSpPr>
            <a:spLocks noGrp="1"/>
          </p:cNvSpPr>
          <p:nvPr>
            <p:ph type="title"/>
          </p:nvPr>
        </p:nvSpPr>
        <p:spPr>
          <a:xfrm>
            <a:off x="6119732" y="1290025"/>
            <a:ext cx="5291327" cy="1188720"/>
          </a:xfrm>
          <a:solidFill>
            <a:srgbClr val="FFFFFF"/>
          </a:solidFill>
          <a:ln>
            <a:solidFill>
              <a:srgbClr val="404040"/>
            </a:solidFill>
          </a:ln>
        </p:spPr>
        <p:txBody>
          <a:bodyPr>
            <a:normAutofit/>
          </a:bodyPr>
          <a:lstStyle/>
          <a:p>
            <a:r>
              <a:rPr lang="pl-PL" dirty="0"/>
              <a:t>LATA WOJNY</a:t>
            </a:r>
          </a:p>
        </p:txBody>
      </p:sp>
      <p:sp>
        <p:nvSpPr>
          <p:cNvPr id="11" name="Rectangle 10">
            <a:extLst>
              <a:ext uri="{FF2B5EF4-FFF2-40B4-BE49-F238E27FC236}">
                <a16:creationId xmlns:a16="http://schemas.microsoft.com/office/drawing/2014/main" xmlns="" id="{B9C72BE9-6CCE-4BA0-86B7-77E743ED2E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3665" y="640080"/>
            <a:ext cx="4017264"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536037B0-5738-4712-B214-7927C9134A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9781" y="806357"/>
            <a:ext cx="3685032"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Obraz 3">
            <a:extLst>
              <a:ext uri="{FF2B5EF4-FFF2-40B4-BE49-F238E27FC236}">
                <a16:creationId xmlns:a16="http://schemas.microsoft.com/office/drawing/2014/main" xmlns="" id="{042F33F3-888D-46C7-A3CA-C2E9291ED2BE}"/>
              </a:ext>
            </a:extLst>
          </p:cNvPr>
          <p:cNvPicPr>
            <a:picLocks noChangeAspect="1"/>
          </p:cNvPicPr>
          <p:nvPr/>
        </p:nvPicPr>
        <p:blipFill>
          <a:blip r:embed="rId2"/>
          <a:stretch>
            <a:fillRect/>
          </a:stretch>
        </p:blipFill>
        <p:spPr>
          <a:xfrm>
            <a:off x="994373" y="1175347"/>
            <a:ext cx="3355848" cy="4190636"/>
          </a:xfrm>
          <a:prstGeom prst="rect">
            <a:avLst/>
          </a:prstGeom>
        </p:spPr>
      </p:pic>
      <p:sp>
        <p:nvSpPr>
          <p:cNvPr id="3" name="Symbol zastępczy zawartości 2">
            <a:extLst>
              <a:ext uri="{FF2B5EF4-FFF2-40B4-BE49-F238E27FC236}">
                <a16:creationId xmlns:a16="http://schemas.microsoft.com/office/drawing/2014/main" xmlns="" id="{1656F89D-2F3B-4C18-AD9A-7D159ECE8CD9}"/>
              </a:ext>
            </a:extLst>
          </p:cNvPr>
          <p:cNvSpPr>
            <a:spLocks noGrp="1"/>
          </p:cNvSpPr>
          <p:nvPr>
            <p:ph idx="1"/>
          </p:nvPr>
        </p:nvSpPr>
        <p:spPr>
          <a:xfrm>
            <a:off x="6119732" y="2858703"/>
            <a:ext cx="5285791" cy="3042547"/>
          </a:xfrm>
        </p:spPr>
        <p:txBody>
          <a:bodyPr>
            <a:normAutofit/>
          </a:bodyPr>
          <a:lstStyle/>
          <a:p>
            <a:pPr marL="0" indent="0">
              <a:buNone/>
            </a:pPr>
            <a:r>
              <a:rPr lang="pl-PL">
                <a:solidFill>
                  <a:srgbClr val="FFFFFF"/>
                </a:solidFill>
              </a:rPr>
              <a:t>Szwecja ogłosiła neutralność zarówno podczas I, jak i II wojny światowej. Taka polityka podczas I wojny światowej doprowadziła do blokady gospodarczej kraju,  niektórych miastach doszło do zamieszek spowodowanych głodem. Podczas II wojny światowej zachowanie neutralności okazało się jeszcze trudniejsze. Dzięki szczęściu i dyplomatycznej zręczności Szwecja nie została zaangażowana w konflikt. </a:t>
            </a:r>
          </a:p>
        </p:txBody>
      </p:sp>
    </p:spTree>
    <p:extLst>
      <p:ext uri="{BB962C8B-B14F-4D97-AF65-F5344CB8AC3E}">
        <p14:creationId xmlns:p14="http://schemas.microsoft.com/office/powerpoint/2010/main" xmlns="" val="1679484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120BC08-F5E5-4CB9-88E7-3D636B1D1027}"/>
              </a:ext>
            </a:extLst>
          </p:cNvPr>
          <p:cNvSpPr>
            <a:spLocks noGrp="1"/>
          </p:cNvSpPr>
          <p:nvPr>
            <p:ph type="title"/>
          </p:nvPr>
        </p:nvSpPr>
        <p:spPr>
          <a:xfrm>
            <a:off x="804672" y="964692"/>
            <a:ext cx="5894832" cy="1188720"/>
          </a:xfrm>
        </p:spPr>
        <p:txBody>
          <a:bodyPr>
            <a:normAutofit/>
          </a:bodyPr>
          <a:lstStyle/>
          <a:p>
            <a:r>
              <a:rPr lang="pl-PL"/>
              <a:t>OKRES POWOJENNy </a:t>
            </a:r>
            <a:endParaRPr lang="pl-PL" dirty="0"/>
          </a:p>
        </p:txBody>
      </p:sp>
      <p:sp>
        <p:nvSpPr>
          <p:cNvPr id="3" name="Symbol zastępczy zawartości 2">
            <a:extLst>
              <a:ext uri="{FF2B5EF4-FFF2-40B4-BE49-F238E27FC236}">
                <a16:creationId xmlns:a16="http://schemas.microsoft.com/office/drawing/2014/main" xmlns="" id="{D197F157-4687-4916-879B-4D0299CE2C10}"/>
              </a:ext>
            </a:extLst>
          </p:cNvPr>
          <p:cNvSpPr>
            <a:spLocks noGrp="1"/>
          </p:cNvSpPr>
          <p:nvPr>
            <p:ph idx="1"/>
          </p:nvPr>
        </p:nvSpPr>
        <p:spPr>
          <a:xfrm>
            <a:off x="803243" y="2638044"/>
            <a:ext cx="5963317" cy="3263206"/>
          </a:xfrm>
        </p:spPr>
        <p:txBody>
          <a:bodyPr>
            <a:normAutofit/>
          </a:bodyPr>
          <a:lstStyle/>
          <a:p>
            <a:pPr>
              <a:lnSpc>
                <a:spcPct val="90000"/>
              </a:lnSpc>
            </a:pPr>
            <a:r>
              <a:rPr lang="pl-PL" sz="1500" dirty="0"/>
              <a:t>Polityka niezaangażowania nie przeszkodziła udziałowi Szwecji w życiu międzynarodowym, z ONZ włącznie. Udzielono azylu tysiącom uchodźców wojennych i politycznych. </a:t>
            </a:r>
          </a:p>
          <a:p>
            <a:pPr>
              <a:lnSpc>
                <a:spcPct val="90000"/>
              </a:lnSpc>
            </a:pPr>
            <a:r>
              <a:rPr lang="pl-PL" sz="1500" dirty="0"/>
              <a:t>Dag </a:t>
            </a:r>
            <a:r>
              <a:rPr lang="pl-PL" sz="1500" dirty="0" err="1"/>
              <a:t>Hammarskjöld</a:t>
            </a:r>
            <a:r>
              <a:rPr lang="pl-PL" sz="1500" dirty="0"/>
              <a:t> (1905 - 1961) -  szwedzki polityk, dyplomata, ekonomista i prawnik, od 10 kwietnia 1953 do 18 września 1961 był sekretarz generalnym Organizacji Narodów Zjednoczonych, przyczynił się do rozwiązania kryzysu sueskiego 1956. W 196 r.  został laureatem Pokojowej Nagrody Nobla. </a:t>
            </a:r>
          </a:p>
          <a:p>
            <a:pPr>
              <a:lnSpc>
                <a:spcPct val="90000"/>
              </a:lnSpc>
            </a:pPr>
            <a:r>
              <a:rPr lang="pl-PL" sz="1500" dirty="0"/>
              <a:t>Premier Olof Palme (1972-1986) najbardziej znany zagranicą szwedzki polityk, zajmował się problemami demokracji i rozbrojenia, sprawami Trzeciego Świata, a przede wszystkim potępiał dyktatury. Zamach na </a:t>
            </a:r>
            <a:r>
              <a:rPr lang="pl-PL" sz="1500" dirty="0" err="1"/>
              <a:t>Palmego</a:t>
            </a:r>
            <a:r>
              <a:rPr lang="pl-PL" sz="1500" dirty="0"/>
              <a:t>, w 1986 r. był szokiem dla całego świata, a mordercy do dzisiaj nie znaleziono. </a:t>
            </a:r>
          </a:p>
        </p:txBody>
      </p:sp>
      <p:sp>
        <p:nvSpPr>
          <p:cNvPr id="16" name="Rectangle 9">
            <a:extLst>
              <a:ext uri="{FF2B5EF4-FFF2-40B4-BE49-F238E27FC236}">
                <a16:creationId xmlns:a16="http://schemas.microsoft.com/office/drawing/2014/main" xmlns="" id="{879398A9-0D0D-4901-BDDF-B3D93CECA7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1">
            <a:extLst>
              <a:ext uri="{FF2B5EF4-FFF2-40B4-BE49-F238E27FC236}">
                <a16:creationId xmlns:a16="http://schemas.microsoft.com/office/drawing/2014/main" xmlns="" id="{011FEC3B-E514-4E21-B2CB-7903A73569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4">
            <a:extLst>
              <a:ext uri="{FF2B5EF4-FFF2-40B4-BE49-F238E27FC236}">
                <a16:creationId xmlns:a16="http://schemas.microsoft.com/office/drawing/2014/main" xmlns="" id="{CEC8FE57-8912-4E75-B7BE-536F30630D81}"/>
              </a:ext>
            </a:extLst>
          </p:cNvPr>
          <p:cNvPicPr>
            <a:picLocks noChangeAspect="1"/>
          </p:cNvPicPr>
          <p:nvPr/>
        </p:nvPicPr>
        <p:blipFill>
          <a:blip r:embed="rId2"/>
          <a:stretch>
            <a:fillRect/>
          </a:stretch>
        </p:blipFill>
        <p:spPr>
          <a:xfrm>
            <a:off x="7832060" y="1293275"/>
            <a:ext cx="3096075" cy="4279392"/>
          </a:xfrm>
          <a:prstGeom prst="rect">
            <a:avLst/>
          </a:prstGeom>
        </p:spPr>
      </p:pic>
      <p:sp>
        <p:nvSpPr>
          <p:cNvPr id="6" name="pole tekstowe 5">
            <a:extLst>
              <a:ext uri="{FF2B5EF4-FFF2-40B4-BE49-F238E27FC236}">
                <a16:creationId xmlns:a16="http://schemas.microsoft.com/office/drawing/2014/main" xmlns="" id="{2C7F3BE8-FEED-48C6-B87C-4AEC5EF0CD36}"/>
              </a:ext>
            </a:extLst>
          </p:cNvPr>
          <p:cNvSpPr txBox="1"/>
          <p:nvPr/>
        </p:nvSpPr>
        <p:spPr>
          <a:xfrm>
            <a:off x="8145194" y="5893308"/>
            <a:ext cx="2447778" cy="369332"/>
          </a:xfrm>
          <a:prstGeom prst="rect">
            <a:avLst/>
          </a:prstGeom>
          <a:noFill/>
        </p:spPr>
        <p:txBody>
          <a:bodyPr wrap="square" rtlCol="0">
            <a:spAutoFit/>
          </a:bodyPr>
          <a:lstStyle/>
          <a:p>
            <a:r>
              <a:rPr lang="pl-PL" dirty="0"/>
              <a:t>	Olof Palme </a:t>
            </a:r>
          </a:p>
        </p:txBody>
      </p:sp>
    </p:spTree>
    <p:extLst>
      <p:ext uri="{BB962C8B-B14F-4D97-AF65-F5344CB8AC3E}">
        <p14:creationId xmlns:p14="http://schemas.microsoft.com/office/powerpoint/2010/main" xmlns="" val="372804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0397D1B-5E74-417F-BB5D-CB671BFDE3F4}"/>
              </a:ext>
            </a:extLst>
          </p:cNvPr>
          <p:cNvSpPr>
            <a:spLocks noGrp="1"/>
          </p:cNvSpPr>
          <p:nvPr>
            <p:ph type="title"/>
          </p:nvPr>
        </p:nvSpPr>
        <p:spPr>
          <a:xfrm>
            <a:off x="8312677" y="964692"/>
            <a:ext cx="3066937" cy="1188720"/>
          </a:xfrm>
        </p:spPr>
        <p:txBody>
          <a:bodyPr>
            <a:normAutofit/>
          </a:bodyPr>
          <a:lstStyle/>
          <a:p>
            <a:r>
              <a:rPr lang="pl-PL" dirty="0"/>
              <a:t>Sztokholm </a:t>
            </a:r>
          </a:p>
        </p:txBody>
      </p:sp>
      <p:sp>
        <p:nvSpPr>
          <p:cNvPr id="9" name="Rectangle 8">
            <a:extLst>
              <a:ext uri="{FF2B5EF4-FFF2-40B4-BE49-F238E27FC236}">
                <a16:creationId xmlns:a16="http://schemas.microsoft.com/office/drawing/2014/main" xmlns="" id="{A99FE660-E3DF-47E7-962D-66C6F6CE0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38C29FEE-8E8F-43D5-AD23-EB4060B4D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EFB0DC76-2388-4FEF-BF6C-0BB01955E25F}"/>
              </a:ext>
            </a:extLst>
          </p:cNvPr>
          <p:cNvPicPr>
            <a:picLocks noChangeAspect="1"/>
          </p:cNvPicPr>
          <p:nvPr/>
        </p:nvPicPr>
        <p:blipFill>
          <a:blip r:embed="rId2"/>
          <a:stretch>
            <a:fillRect/>
          </a:stretch>
        </p:blipFill>
        <p:spPr>
          <a:xfrm>
            <a:off x="1143979" y="1683562"/>
            <a:ext cx="6227064" cy="3498818"/>
          </a:xfrm>
          <a:prstGeom prst="rect">
            <a:avLst/>
          </a:prstGeom>
        </p:spPr>
      </p:pic>
      <p:sp>
        <p:nvSpPr>
          <p:cNvPr id="3" name="Symbol zastępczy zawartości 2">
            <a:extLst>
              <a:ext uri="{FF2B5EF4-FFF2-40B4-BE49-F238E27FC236}">
                <a16:creationId xmlns:a16="http://schemas.microsoft.com/office/drawing/2014/main" xmlns="" id="{8157FFAB-7E51-4960-83CA-C2AA1157C160}"/>
              </a:ext>
            </a:extLst>
          </p:cNvPr>
          <p:cNvSpPr>
            <a:spLocks noGrp="1"/>
          </p:cNvSpPr>
          <p:nvPr>
            <p:ph idx="1"/>
          </p:nvPr>
        </p:nvSpPr>
        <p:spPr>
          <a:xfrm>
            <a:off x="8311249" y="2638044"/>
            <a:ext cx="3063765" cy="3263206"/>
          </a:xfrm>
        </p:spPr>
        <p:txBody>
          <a:bodyPr>
            <a:normAutofit fontScale="92500" lnSpcReduction="10000"/>
          </a:bodyPr>
          <a:lstStyle/>
          <a:p>
            <a:pPr>
              <a:lnSpc>
                <a:spcPct val="90000"/>
              </a:lnSpc>
            </a:pPr>
            <a:r>
              <a:rPr lang="pl-PL" sz="1600" dirty="0"/>
              <a:t>Sztokholm - Stolica Szwecji to oczywiście największe, a jednocześnie najpiękniejsze miasto w kraju. Sztokholm położony jest częściowo na stałym lądzie nad jeziorem </a:t>
            </a:r>
            <a:r>
              <a:rPr lang="pl-PL" sz="1600" dirty="0" err="1"/>
              <a:t>Mälaren</a:t>
            </a:r>
            <a:r>
              <a:rPr lang="pl-PL" sz="1600" dirty="0"/>
              <a:t>, a częściowo na 14 wysepkach zatoki </a:t>
            </a:r>
            <a:r>
              <a:rPr lang="pl-PL" sz="1600" dirty="0" err="1"/>
              <a:t>Saltsjön</a:t>
            </a:r>
            <a:r>
              <a:rPr lang="pl-PL" sz="1600" dirty="0"/>
              <a:t>. Komunikację między wyspami zapewnia ponad 50 mostów oraz dobrze rozbudowany transport publiczny. Malownicze położenie na szkierowym wybrzeżu i wszechobecne kanały same w sobie stanowią atrakcję turystyczną, dzięki której miasto zyskało przydomek „Wenecji Północy”.</a:t>
            </a:r>
          </a:p>
          <a:p>
            <a:pPr>
              <a:lnSpc>
                <a:spcPct val="90000"/>
              </a:lnSpc>
            </a:pPr>
            <a:endParaRPr lang="pl-PL" sz="1600" dirty="0"/>
          </a:p>
          <a:p>
            <a:pPr>
              <a:lnSpc>
                <a:spcPct val="90000"/>
              </a:lnSpc>
            </a:pPr>
            <a:endParaRPr lang="pl-PL" sz="1400" dirty="0"/>
          </a:p>
        </p:txBody>
      </p:sp>
    </p:spTree>
    <p:extLst>
      <p:ext uri="{BB962C8B-B14F-4D97-AF65-F5344CB8AC3E}">
        <p14:creationId xmlns:p14="http://schemas.microsoft.com/office/powerpoint/2010/main" xmlns="" val="2736191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0275B3D-8DAA-4378-9D57-F8E20FCCBF91}"/>
              </a:ext>
            </a:extLst>
          </p:cNvPr>
          <p:cNvSpPr>
            <a:spLocks noGrp="1"/>
          </p:cNvSpPr>
          <p:nvPr>
            <p:ph type="title"/>
          </p:nvPr>
        </p:nvSpPr>
        <p:spPr/>
        <p:txBody>
          <a:bodyPr/>
          <a:lstStyle/>
          <a:p>
            <a:r>
              <a:rPr lang="pl-PL" dirty="0"/>
              <a:t>Bibliografia </a:t>
            </a:r>
          </a:p>
        </p:txBody>
      </p:sp>
      <p:sp>
        <p:nvSpPr>
          <p:cNvPr id="3" name="Symbol zastępczy zawartości 2">
            <a:extLst>
              <a:ext uri="{FF2B5EF4-FFF2-40B4-BE49-F238E27FC236}">
                <a16:creationId xmlns:a16="http://schemas.microsoft.com/office/drawing/2014/main" xmlns="" id="{79172BA2-81AF-4C2B-9D23-5C4CA453622F}"/>
              </a:ext>
            </a:extLst>
          </p:cNvPr>
          <p:cNvSpPr>
            <a:spLocks noGrp="1"/>
          </p:cNvSpPr>
          <p:nvPr>
            <p:ph idx="1"/>
          </p:nvPr>
        </p:nvSpPr>
        <p:spPr/>
        <p:txBody>
          <a:bodyPr/>
          <a:lstStyle/>
          <a:p>
            <a:pPr marL="0" indent="0">
              <a:buNone/>
            </a:pPr>
            <a:endParaRPr lang="pl-PL" dirty="0"/>
          </a:p>
          <a:p>
            <a:r>
              <a:rPr lang="pl-PL" dirty="0"/>
              <a:t>- "Słownik dynastii Europy" - pod redakcją Józefa Dobosza i Macieja Serwańskiego</a:t>
            </a:r>
          </a:p>
          <a:p>
            <a:r>
              <a:rPr lang="pl-PL" dirty="0"/>
              <a:t>- Przewodniki Wiedzy i życie - Szwecja</a:t>
            </a:r>
          </a:p>
          <a:p>
            <a:r>
              <a:rPr lang="pl-PL" dirty="0"/>
              <a:t>  https://zielonamapa.pl/ </a:t>
            </a:r>
          </a:p>
          <a:p>
            <a:r>
              <a:rPr lang="pl-PL" dirty="0"/>
              <a:t>- eszkola.pl&gt;geografia</a:t>
            </a:r>
          </a:p>
          <a:p>
            <a:r>
              <a:rPr lang="pl-PL" dirty="0"/>
              <a:t>- sciaga.pl&gt;tekst&gt;16431-17-szwecja_gospodarka</a:t>
            </a:r>
          </a:p>
          <a:p>
            <a:r>
              <a:rPr lang="pl-PL" dirty="0"/>
              <a:t>- sciaga.pl&gt;tekst&gt;41803-42-wojny-polski-w-XVII-wieku</a:t>
            </a:r>
          </a:p>
          <a:p>
            <a:pPr marL="0" indent="0">
              <a:buNone/>
            </a:pPr>
            <a:endParaRPr lang="pl-PL" dirty="0"/>
          </a:p>
          <a:p>
            <a:endParaRPr lang="pl-PL" dirty="0"/>
          </a:p>
        </p:txBody>
      </p:sp>
    </p:spTree>
    <p:extLst>
      <p:ext uri="{BB962C8B-B14F-4D97-AF65-F5344CB8AC3E}">
        <p14:creationId xmlns:p14="http://schemas.microsoft.com/office/powerpoint/2010/main" xmlns="" val="1639083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7C9F691-BA8F-4CA5-BF80-E3E4957D2040}"/>
              </a:ext>
            </a:extLst>
          </p:cNvPr>
          <p:cNvSpPr>
            <a:spLocks noGrp="1"/>
          </p:cNvSpPr>
          <p:nvPr>
            <p:ph type="title"/>
          </p:nvPr>
        </p:nvSpPr>
        <p:spPr>
          <a:xfrm>
            <a:off x="643467" y="643467"/>
            <a:ext cx="3363974" cy="1728044"/>
          </a:xfrm>
          <a:prstGeom prst="ellipse">
            <a:avLst/>
          </a:prstGeom>
          <a:noFill/>
          <a:ln>
            <a:solidFill>
              <a:schemeClr val="bg1"/>
            </a:solidFill>
          </a:ln>
        </p:spPr>
        <p:txBody>
          <a:bodyPr wrap="square">
            <a:normAutofit/>
          </a:bodyPr>
          <a:lstStyle/>
          <a:p>
            <a:r>
              <a:rPr lang="pl-PL" sz="1500">
                <a:solidFill>
                  <a:schemeClr val="bg1"/>
                </a:solidFill>
              </a:rPr>
              <a:t>PÓŁWYSEP SKANDYNAWSKI</a:t>
            </a:r>
          </a:p>
        </p:txBody>
      </p:sp>
      <p:sp>
        <p:nvSpPr>
          <p:cNvPr id="3" name="Symbol zastępczy zawartości 2">
            <a:extLst>
              <a:ext uri="{FF2B5EF4-FFF2-40B4-BE49-F238E27FC236}">
                <a16:creationId xmlns:a16="http://schemas.microsoft.com/office/drawing/2014/main" xmlns="" id="{29C090B3-622B-46CD-96AD-D1A01F8216F9}"/>
              </a:ext>
            </a:extLst>
          </p:cNvPr>
          <p:cNvSpPr>
            <a:spLocks noGrp="1"/>
          </p:cNvSpPr>
          <p:nvPr>
            <p:ph idx="1"/>
          </p:nvPr>
        </p:nvSpPr>
        <p:spPr>
          <a:xfrm>
            <a:off x="643468" y="2638044"/>
            <a:ext cx="3363974" cy="3415622"/>
          </a:xfrm>
        </p:spPr>
        <p:txBody>
          <a:bodyPr>
            <a:normAutofit/>
          </a:bodyPr>
          <a:lstStyle/>
          <a:p>
            <a:pPr marL="0" indent="0">
              <a:buNone/>
            </a:pPr>
            <a:r>
              <a:rPr lang="pl-PL">
                <a:solidFill>
                  <a:schemeClr val="bg1"/>
                </a:solidFill>
              </a:rPr>
              <a:t>Gdy spojrzymy na zdjęcie satelitarne Europy, swoim kształtem wyróżnia się półwysep skandynawski na północnozachodnim krańcu kontynentu. Półwysep gromadzi trzy państwa: Norwegię, Finlandię i Szwecję, największy z krajów  skandynawskich, do których zaliczamy także Danię oraz Islandię. </a:t>
            </a:r>
          </a:p>
        </p:txBody>
      </p:sp>
      <p:pic>
        <p:nvPicPr>
          <p:cNvPr id="4" name="Obraz 3">
            <a:extLst>
              <a:ext uri="{FF2B5EF4-FFF2-40B4-BE49-F238E27FC236}">
                <a16:creationId xmlns:a16="http://schemas.microsoft.com/office/drawing/2014/main" xmlns="" id="{86CA7E73-E510-4844-833C-2D57901D44CD}"/>
              </a:ext>
            </a:extLst>
          </p:cNvPr>
          <p:cNvPicPr>
            <a:picLocks noChangeAspect="1"/>
          </p:cNvPicPr>
          <p:nvPr/>
        </p:nvPicPr>
        <p:blipFill>
          <a:blip r:embed="rId2"/>
          <a:stretch>
            <a:fillRect/>
          </a:stretch>
        </p:blipFill>
        <p:spPr>
          <a:xfrm>
            <a:off x="6148656" y="643467"/>
            <a:ext cx="4548983" cy="5410199"/>
          </a:xfrm>
          <a:prstGeom prst="rect">
            <a:avLst/>
          </a:prstGeom>
        </p:spPr>
      </p:pic>
    </p:spTree>
    <p:extLst>
      <p:ext uri="{BB962C8B-B14F-4D97-AF65-F5344CB8AC3E}">
        <p14:creationId xmlns:p14="http://schemas.microsoft.com/office/powerpoint/2010/main" xmlns="" val="361760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2A847F2-142D-4D82-988A-D0B015AF6CAF}"/>
              </a:ext>
            </a:extLst>
          </p:cNvPr>
          <p:cNvSpPr>
            <a:spLocks noGrp="1"/>
          </p:cNvSpPr>
          <p:nvPr>
            <p:ph type="title"/>
          </p:nvPr>
        </p:nvSpPr>
        <p:spPr>
          <a:xfrm>
            <a:off x="640079" y="640079"/>
            <a:ext cx="3402531" cy="5272242"/>
          </a:xfrm>
        </p:spPr>
        <p:txBody>
          <a:bodyPr>
            <a:normAutofit/>
          </a:bodyPr>
          <a:lstStyle/>
          <a:p>
            <a:r>
              <a:rPr lang="pl-PL" dirty="0"/>
              <a:t>SZWECJA-LASY</a:t>
            </a:r>
          </a:p>
        </p:txBody>
      </p:sp>
      <p:sp>
        <p:nvSpPr>
          <p:cNvPr id="3" name="Symbol zastępczy zawartości 2">
            <a:extLst>
              <a:ext uri="{FF2B5EF4-FFF2-40B4-BE49-F238E27FC236}">
                <a16:creationId xmlns:a16="http://schemas.microsoft.com/office/drawing/2014/main" xmlns="" id="{4C423A0D-37DE-42B3-9D5F-0AFD014705CD}"/>
              </a:ext>
            </a:extLst>
          </p:cNvPr>
          <p:cNvSpPr>
            <a:spLocks noGrp="1"/>
          </p:cNvSpPr>
          <p:nvPr>
            <p:ph idx="1"/>
          </p:nvPr>
        </p:nvSpPr>
        <p:spPr>
          <a:xfrm>
            <a:off x="4672103" y="640080"/>
            <a:ext cx="6883072" cy="1624958"/>
          </a:xfrm>
        </p:spPr>
        <p:txBody>
          <a:bodyPr>
            <a:normAutofit/>
          </a:bodyPr>
          <a:lstStyle/>
          <a:p>
            <a:pPr marL="0" indent="0">
              <a:lnSpc>
                <a:spcPct val="90000"/>
              </a:lnSpc>
              <a:buNone/>
            </a:pPr>
            <a:r>
              <a:rPr lang="pl-PL"/>
              <a:t>Szwecja wyróżnia się kolorem zielonym - lasy stanowią 67 procent terytorium kraju. Gospodarka leśna stanowi istotną część gospodarki kraju. Rolnictwo szwedzkie jest nowoczesne i wysoko wydajne. Zaspokaja całkowicie potrzeby ludności kraju (10 mln), co wynika także z generalnej polityki rządu, która - od początku XIX wieku - jest neutralna. </a:t>
            </a:r>
          </a:p>
        </p:txBody>
      </p:sp>
      <p:pic>
        <p:nvPicPr>
          <p:cNvPr id="4" name="Obraz 3">
            <a:extLst>
              <a:ext uri="{FF2B5EF4-FFF2-40B4-BE49-F238E27FC236}">
                <a16:creationId xmlns:a16="http://schemas.microsoft.com/office/drawing/2014/main" xmlns="" id="{87D9B08A-EA5C-4940-94FC-ABE56C3E805E}"/>
              </a:ext>
            </a:extLst>
          </p:cNvPr>
          <p:cNvPicPr>
            <a:picLocks noChangeAspect="1"/>
          </p:cNvPicPr>
          <p:nvPr/>
        </p:nvPicPr>
        <p:blipFill>
          <a:blip r:embed="rId2"/>
          <a:stretch>
            <a:fillRect/>
          </a:stretch>
        </p:blipFill>
        <p:spPr>
          <a:xfrm>
            <a:off x="4672103" y="2644173"/>
            <a:ext cx="6883071" cy="3191242"/>
          </a:xfrm>
          <a:prstGeom prst="rect">
            <a:avLst/>
          </a:prstGeom>
          <a:ln w="31750" cap="sq">
            <a:solidFill>
              <a:srgbClr val="FFFFFF"/>
            </a:solidFill>
            <a:miter lim="800000"/>
          </a:ln>
        </p:spPr>
      </p:pic>
    </p:spTree>
    <p:extLst>
      <p:ext uri="{BB962C8B-B14F-4D97-AF65-F5344CB8AC3E}">
        <p14:creationId xmlns:p14="http://schemas.microsoft.com/office/powerpoint/2010/main" xmlns="" val="275392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8DCA398B-8CB4-4C0C-89C6-A8AB6F78D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6B6656D7-3A0C-431F-88FA-B42980E0BAEB}"/>
              </a:ext>
            </a:extLst>
          </p:cNvPr>
          <p:cNvSpPr>
            <a:spLocks noGrp="1"/>
          </p:cNvSpPr>
          <p:nvPr>
            <p:ph type="title"/>
          </p:nvPr>
        </p:nvSpPr>
        <p:spPr>
          <a:xfrm>
            <a:off x="804672" y="1290025"/>
            <a:ext cx="4475892" cy="1188720"/>
          </a:xfrm>
          <a:solidFill>
            <a:srgbClr val="FFFFFF"/>
          </a:solidFill>
          <a:ln>
            <a:solidFill>
              <a:srgbClr val="404040"/>
            </a:solidFill>
          </a:ln>
        </p:spPr>
        <p:txBody>
          <a:bodyPr>
            <a:normAutofit/>
          </a:bodyPr>
          <a:lstStyle/>
          <a:p>
            <a:r>
              <a:rPr lang="pl-PL" dirty="0"/>
              <a:t>NEUTRALNOŚĆ </a:t>
            </a:r>
          </a:p>
        </p:txBody>
      </p:sp>
      <p:sp>
        <p:nvSpPr>
          <p:cNvPr id="3" name="Symbol zastępczy zawartości 2">
            <a:extLst>
              <a:ext uri="{FF2B5EF4-FFF2-40B4-BE49-F238E27FC236}">
                <a16:creationId xmlns:a16="http://schemas.microsoft.com/office/drawing/2014/main" xmlns="" id="{EE52AE54-0CC9-4931-AD05-F659CC184AA7}"/>
              </a:ext>
            </a:extLst>
          </p:cNvPr>
          <p:cNvSpPr>
            <a:spLocks noGrp="1"/>
          </p:cNvSpPr>
          <p:nvPr>
            <p:ph idx="1"/>
          </p:nvPr>
        </p:nvSpPr>
        <p:spPr>
          <a:xfrm>
            <a:off x="804672" y="2858703"/>
            <a:ext cx="4475892" cy="3042547"/>
          </a:xfrm>
        </p:spPr>
        <p:txBody>
          <a:bodyPr>
            <a:normAutofit/>
          </a:bodyPr>
          <a:lstStyle/>
          <a:p>
            <a:pPr marL="0" indent="0">
              <a:buNone/>
            </a:pPr>
            <a:r>
              <a:rPr lang="pl-PL">
                <a:solidFill>
                  <a:srgbClr val="FFFFFF"/>
                </a:solidFill>
              </a:rPr>
              <a:t>Polityka neutralności zakłada niezależność od wszelkich sojuszów (np. Szwecja nie należy do NATO) zarówno pod względem wyżywienia narodu, jak też jego obrony przed zewnętrznym wrogiem. </a:t>
            </a:r>
          </a:p>
        </p:txBody>
      </p:sp>
      <p:sp>
        <p:nvSpPr>
          <p:cNvPr id="19" name="Rectangle 18">
            <a:extLst>
              <a:ext uri="{FF2B5EF4-FFF2-40B4-BE49-F238E27FC236}">
                <a16:creationId xmlns:a16="http://schemas.microsoft.com/office/drawing/2014/main" xmlns="" id="{9E8345C6-0280-4226-BD83-7333BA6C3A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xmlns="" id="{99823778-D290-4538-B146-1F73C3755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86843"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9F04EBC7-3103-4D95-A814-4DBD03D63669}"/>
              </a:ext>
            </a:extLst>
          </p:cNvPr>
          <p:cNvPicPr>
            <a:picLocks noChangeAspect="1"/>
          </p:cNvPicPr>
          <p:nvPr/>
        </p:nvPicPr>
        <p:blipFill rotWithShape="1">
          <a:blip r:embed="rId2"/>
          <a:srcRect l="24259" r="15940" b="2"/>
          <a:stretch/>
        </p:blipFill>
        <p:spPr>
          <a:xfrm>
            <a:off x="7208520" y="1126397"/>
            <a:ext cx="3867912" cy="4288536"/>
          </a:xfrm>
          <a:prstGeom prst="rect">
            <a:avLst/>
          </a:prstGeom>
          <a:ln w="31750">
            <a:noFill/>
          </a:ln>
        </p:spPr>
      </p:pic>
    </p:spTree>
    <p:extLst>
      <p:ext uri="{BB962C8B-B14F-4D97-AF65-F5344CB8AC3E}">
        <p14:creationId xmlns:p14="http://schemas.microsoft.com/office/powerpoint/2010/main" xmlns="" val="364853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DDB94C4D-0555-4E5F-B377-FAABAA181184}"/>
              </a:ext>
            </a:extLst>
          </p:cNvPr>
          <p:cNvSpPr>
            <a:spLocks noGrp="1"/>
          </p:cNvSpPr>
          <p:nvPr>
            <p:ph type="title"/>
          </p:nvPr>
        </p:nvSpPr>
        <p:spPr>
          <a:xfrm>
            <a:off x="643466" y="643467"/>
            <a:ext cx="6242719" cy="1728044"/>
          </a:xfrm>
          <a:noFill/>
          <a:ln>
            <a:solidFill>
              <a:schemeClr val="bg1"/>
            </a:solidFill>
          </a:ln>
        </p:spPr>
        <p:txBody>
          <a:bodyPr wrap="square">
            <a:normAutofit/>
          </a:bodyPr>
          <a:lstStyle/>
          <a:p>
            <a:r>
              <a:rPr lang="pl-PL">
                <a:solidFill>
                  <a:schemeClr val="bg1"/>
                </a:solidFill>
              </a:rPr>
              <a:t>PRZEMYSŁ</a:t>
            </a:r>
          </a:p>
        </p:txBody>
      </p:sp>
      <p:sp>
        <p:nvSpPr>
          <p:cNvPr id="3" name="Symbol zastępczy zawartości 2">
            <a:extLst>
              <a:ext uri="{FF2B5EF4-FFF2-40B4-BE49-F238E27FC236}">
                <a16:creationId xmlns:a16="http://schemas.microsoft.com/office/drawing/2014/main" xmlns="" id="{F9F46F4A-784D-4FE1-B850-9C26141BEB42}"/>
              </a:ext>
            </a:extLst>
          </p:cNvPr>
          <p:cNvSpPr>
            <a:spLocks noGrp="1"/>
          </p:cNvSpPr>
          <p:nvPr>
            <p:ph idx="1"/>
          </p:nvPr>
        </p:nvSpPr>
        <p:spPr>
          <a:xfrm>
            <a:off x="643467" y="2638044"/>
            <a:ext cx="6242715" cy="3415622"/>
          </a:xfrm>
        </p:spPr>
        <p:txBody>
          <a:bodyPr>
            <a:normAutofit/>
          </a:bodyPr>
          <a:lstStyle/>
          <a:p>
            <a:pPr marL="0" indent="0">
              <a:buNone/>
            </a:pPr>
            <a:r>
              <a:rPr lang="pl-PL">
                <a:solidFill>
                  <a:schemeClr val="bg1"/>
                </a:solidFill>
              </a:rPr>
              <a:t>Wysoko rozwinięty przemysł (w znacznej mierze także dzięki okresowi bez wojen) zapewnia wojsku szwedzkiemu najnowocześniejsze uzbrojenie. Dostarczają go firmy sławne na całym świecie (Bofors, SAAB, Ericson, Husquarna) jak też znane w całym świecie ze swej niezawodności samochody osobowe i ciężarowe Volvo. Neutralność nie przeszkadza krajowi czerpać poważnych zysków z eksporty broni.</a:t>
            </a:r>
          </a:p>
        </p:txBody>
      </p:sp>
      <p:pic>
        <p:nvPicPr>
          <p:cNvPr id="4" name="Obraz 3">
            <a:extLst>
              <a:ext uri="{FF2B5EF4-FFF2-40B4-BE49-F238E27FC236}">
                <a16:creationId xmlns:a16="http://schemas.microsoft.com/office/drawing/2014/main" xmlns="" id="{D934E7EE-5BF0-44B7-B5FA-C54145EC686B}"/>
              </a:ext>
            </a:extLst>
          </p:cNvPr>
          <p:cNvPicPr>
            <a:picLocks noChangeAspect="1"/>
          </p:cNvPicPr>
          <p:nvPr/>
        </p:nvPicPr>
        <p:blipFill>
          <a:blip r:embed="rId2"/>
          <a:stretch>
            <a:fillRect/>
          </a:stretch>
        </p:blipFill>
        <p:spPr>
          <a:xfrm>
            <a:off x="8119870" y="2187775"/>
            <a:ext cx="3428662" cy="2281618"/>
          </a:xfrm>
          <a:prstGeom prst="rect">
            <a:avLst/>
          </a:prstGeom>
        </p:spPr>
      </p:pic>
    </p:spTree>
    <p:extLst>
      <p:ext uri="{BB962C8B-B14F-4D97-AF65-F5344CB8AC3E}">
        <p14:creationId xmlns:p14="http://schemas.microsoft.com/office/powerpoint/2010/main" xmlns="" val="45174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xmlns="" id="{343EE4E4-4F6E-4D0C-8241-7422485C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6255885-FFE8-403E-8063-C025E74B0A8D}"/>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pl-PL"/>
              <a:t>USTRÓJ SZWECJI </a:t>
            </a:r>
            <a:endParaRPr lang="pl-PL" dirty="0"/>
          </a:p>
        </p:txBody>
      </p:sp>
      <p:sp>
        <p:nvSpPr>
          <p:cNvPr id="15" name="Rectangle 10">
            <a:extLst>
              <a:ext uri="{FF2B5EF4-FFF2-40B4-BE49-F238E27FC236}">
                <a16:creationId xmlns:a16="http://schemas.microsoft.com/office/drawing/2014/main" xmlns="" id="{39CDFF21-67C6-4C4C-9A1C-C7726D3D3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xmlns="" id="{E98F8D60-BC6F-4B41-9481-5F49C96A1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1520"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54890E2E-A095-4AC8-8862-0BF92F2D9D34}"/>
              </a:ext>
            </a:extLst>
          </p:cNvPr>
          <p:cNvPicPr>
            <a:picLocks noChangeAspect="1"/>
          </p:cNvPicPr>
          <p:nvPr/>
        </p:nvPicPr>
        <p:blipFill>
          <a:blip r:embed="rId2"/>
          <a:stretch>
            <a:fillRect/>
          </a:stretch>
        </p:blipFill>
        <p:spPr>
          <a:xfrm>
            <a:off x="1584722" y="970949"/>
            <a:ext cx="2967375" cy="4599432"/>
          </a:xfrm>
          <a:prstGeom prst="rect">
            <a:avLst/>
          </a:prstGeom>
        </p:spPr>
      </p:pic>
      <p:sp>
        <p:nvSpPr>
          <p:cNvPr id="3" name="Symbol zastępczy zawartości 2">
            <a:extLst>
              <a:ext uri="{FF2B5EF4-FFF2-40B4-BE49-F238E27FC236}">
                <a16:creationId xmlns:a16="http://schemas.microsoft.com/office/drawing/2014/main" xmlns="" id="{03DA4880-B13D-4C0E-BB12-CD35A60D0ABD}"/>
              </a:ext>
            </a:extLst>
          </p:cNvPr>
          <p:cNvSpPr>
            <a:spLocks noGrp="1"/>
          </p:cNvSpPr>
          <p:nvPr>
            <p:ph idx="1"/>
          </p:nvPr>
        </p:nvSpPr>
        <p:spPr>
          <a:xfrm>
            <a:off x="6923757" y="2858703"/>
            <a:ext cx="4475892" cy="3042547"/>
          </a:xfrm>
        </p:spPr>
        <p:txBody>
          <a:bodyPr>
            <a:normAutofit/>
          </a:bodyPr>
          <a:lstStyle/>
          <a:p>
            <a:pPr marL="0" indent="0">
              <a:buNone/>
            </a:pPr>
            <a:r>
              <a:rPr lang="pl-PL">
                <a:solidFill>
                  <a:srgbClr val="FFFFFF"/>
                </a:solidFill>
              </a:rPr>
              <a:t>Szwecja jest monarchią konstytucyjną, nad którą panuje od początku XIX w. dynastia Bernadotte'ów, wywodząca się od napoleońskiego marszałka, który ułożył sobie stosunki z największym dotąd wrogiem, Rosją. Bernadotte zastąpił panującą dotąd dynastę Wazów (nazwa od szwedzkiego "Vasa" oznaczającego snopek w herbie rodowym). </a:t>
            </a:r>
          </a:p>
        </p:txBody>
      </p:sp>
    </p:spTree>
    <p:extLst>
      <p:ext uri="{BB962C8B-B14F-4D97-AF65-F5344CB8AC3E}">
        <p14:creationId xmlns:p14="http://schemas.microsoft.com/office/powerpoint/2010/main" xmlns="" val="1076852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AD85578-1E4B-4014-9D52-E768947503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xmlns="" id="{48550B3F-9390-4CA1-B3C8-91529289DC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CB08C7A8-2C8C-4E9E-AA42-4AF0006BA430}"/>
              </a:ext>
            </a:extLst>
          </p:cNvPr>
          <p:cNvSpPr>
            <a:spLocks noGrp="1"/>
          </p:cNvSpPr>
          <p:nvPr>
            <p:ph type="title"/>
          </p:nvPr>
        </p:nvSpPr>
        <p:spPr>
          <a:xfrm>
            <a:off x="1949518" y="1059838"/>
            <a:ext cx="3632052" cy="4738324"/>
          </a:xfrm>
          <a:noFill/>
          <a:ln>
            <a:noFill/>
          </a:ln>
        </p:spPr>
        <p:txBody>
          <a:bodyPr>
            <a:normAutofit/>
          </a:bodyPr>
          <a:lstStyle/>
          <a:p>
            <a:r>
              <a:rPr lang="pl-PL" sz="3600">
                <a:solidFill>
                  <a:schemeClr val="bg1"/>
                </a:solidFill>
              </a:rPr>
              <a:t>ZWIĄZKI Z POLSKĄ</a:t>
            </a:r>
          </a:p>
        </p:txBody>
      </p:sp>
      <p:sp>
        <p:nvSpPr>
          <p:cNvPr id="3" name="Symbol zastępczy zawartości 2">
            <a:extLst>
              <a:ext uri="{FF2B5EF4-FFF2-40B4-BE49-F238E27FC236}">
                <a16:creationId xmlns:a16="http://schemas.microsoft.com/office/drawing/2014/main" xmlns="" id="{9B659349-D442-4644-9F2E-1176916F66DF}"/>
              </a:ext>
            </a:extLst>
          </p:cNvPr>
          <p:cNvSpPr>
            <a:spLocks noGrp="1"/>
          </p:cNvSpPr>
          <p:nvPr>
            <p:ph idx="1"/>
          </p:nvPr>
        </p:nvSpPr>
        <p:spPr>
          <a:xfrm>
            <a:off x="6679109" y="1059838"/>
            <a:ext cx="4665397" cy="4738323"/>
          </a:xfrm>
        </p:spPr>
        <p:txBody>
          <a:bodyPr anchor="ctr">
            <a:normAutofit/>
          </a:bodyPr>
          <a:lstStyle/>
          <a:p>
            <a:pPr marL="0" indent="0">
              <a:lnSpc>
                <a:spcPct val="90000"/>
              </a:lnSpc>
              <a:buNone/>
            </a:pPr>
            <a:endParaRPr lang="pl-PL" sz="1700"/>
          </a:p>
          <a:p>
            <a:pPr marL="0" indent="0">
              <a:lnSpc>
                <a:spcPct val="90000"/>
              </a:lnSpc>
              <a:buNone/>
            </a:pPr>
            <a:r>
              <a:rPr lang="pl-PL" sz="1700"/>
              <a:t>To z przedstawicielami tamtej dynastii Rzeczpospolita Polska miała najwięcej do czynienia. W r.1587 na elekcyjny tj. pochodzący z wyboru tron Rzeczypospolitej, po śmierci Stefana Batorego, wybrano Zygmunta Wazę, siostrzeńca ostatniego władcy z dynastii Jagiellonów, Zygmunta Augusta. To pokrewieństwo dawało mu przewagę w porównaniu z jego kontrkandydatem, austriackim arcyksięciem Maksymilianem. Kilka lat później opustoszał tron w Szwecji, którego naturalnym dziedzicem był Zygmunt. Przez kilka lat (1592-1599) utrzymywała się unia personalna, jednakże jego konkurent, ks. Karol Sudermański, mający tę przewagę, że był stale na miejscu, a nie podróżował jak Zygmunt między swoimi dwoma królestwami , doprowadził </a:t>
            </a:r>
            <a:r>
              <a:rPr lang="pl-PL" sz="1700" err="1"/>
              <a:t>so</a:t>
            </a:r>
            <a:r>
              <a:rPr lang="pl-PL" sz="1700"/>
              <a:t> detronizacji Zygmunta, który starał się wprowadzić do Szwecji katolicyzm, podczas gdy większość narodu była luterańska. </a:t>
            </a:r>
          </a:p>
        </p:txBody>
      </p:sp>
    </p:spTree>
    <p:extLst>
      <p:ext uri="{BB962C8B-B14F-4D97-AF65-F5344CB8AC3E}">
        <p14:creationId xmlns:p14="http://schemas.microsoft.com/office/powerpoint/2010/main" xmlns="" val="1755262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43EE4E4-4F6E-4D0C-8241-7422485C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19085"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A57821B-B505-45B8-BE0E-F7A07DA856F0}"/>
              </a:ext>
            </a:extLst>
          </p:cNvPr>
          <p:cNvSpPr>
            <a:spLocks noGrp="1"/>
          </p:cNvSpPr>
          <p:nvPr>
            <p:ph type="title"/>
          </p:nvPr>
        </p:nvSpPr>
        <p:spPr>
          <a:xfrm>
            <a:off x="6923757" y="1290025"/>
            <a:ext cx="4475892" cy="1188720"/>
          </a:xfrm>
          <a:solidFill>
            <a:srgbClr val="FFFFFF"/>
          </a:solidFill>
          <a:ln>
            <a:solidFill>
              <a:srgbClr val="404040"/>
            </a:solidFill>
          </a:ln>
        </p:spPr>
        <p:txBody>
          <a:bodyPr>
            <a:normAutofit/>
          </a:bodyPr>
          <a:lstStyle/>
          <a:p>
            <a:r>
              <a:rPr lang="pl-PL"/>
              <a:t>WOJNY POLSKO-SZWEDZKIE</a:t>
            </a:r>
            <a:endParaRPr lang="pl-PL" dirty="0"/>
          </a:p>
        </p:txBody>
      </p:sp>
      <p:sp>
        <p:nvSpPr>
          <p:cNvPr id="11" name="Rectangle 10">
            <a:extLst>
              <a:ext uri="{FF2B5EF4-FFF2-40B4-BE49-F238E27FC236}">
                <a16:creationId xmlns:a16="http://schemas.microsoft.com/office/drawing/2014/main" xmlns="" id="{39CDFF21-67C6-4C4C-9A1C-C7726D3D3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6966"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xmlns="" id="{E98F8D60-BC6F-4B41-9481-5F49C96A1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1520"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xmlns="" id="{1389C082-FB05-4FDF-BC1D-A0783D56CFB1}"/>
              </a:ext>
            </a:extLst>
          </p:cNvPr>
          <p:cNvPicPr>
            <a:picLocks noChangeAspect="1"/>
          </p:cNvPicPr>
          <p:nvPr/>
        </p:nvPicPr>
        <p:blipFill>
          <a:blip r:embed="rId2"/>
          <a:stretch>
            <a:fillRect/>
          </a:stretch>
        </p:blipFill>
        <p:spPr>
          <a:xfrm>
            <a:off x="1440521" y="970949"/>
            <a:ext cx="3255777" cy="4599432"/>
          </a:xfrm>
          <a:prstGeom prst="rect">
            <a:avLst/>
          </a:prstGeom>
        </p:spPr>
      </p:pic>
      <p:sp>
        <p:nvSpPr>
          <p:cNvPr id="3" name="Symbol zastępczy zawartości 2">
            <a:extLst>
              <a:ext uri="{FF2B5EF4-FFF2-40B4-BE49-F238E27FC236}">
                <a16:creationId xmlns:a16="http://schemas.microsoft.com/office/drawing/2014/main" xmlns="" id="{5AA47625-A600-45C6-BD27-AB891756C498}"/>
              </a:ext>
            </a:extLst>
          </p:cNvPr>
          <p:cNvSpPr>
            <a:spLocks noGrp="1"/>
          </p:cNvSpPr>
          <p:nvPr>
            <p:ph idx="1"/>
          </p:nvPr>
        </p:nvSpPr>
        <p:spPr>
          <a:xfrm>
            <a:off x="7059142" y="2858703"/>
            <a:ext cx="4475892" cy="3042547"/>
          </a:xfrm>
        </p:spPr>
        <p:txBody>
          <a:bodyPr>
            <a:noAutofit/>
          </a:bodyPr>
          <a:lstStyle/>
          <a:p>
            <a:pPr marL="0" indent="0">
              <a:lnSpc>
                <a:spcPct val="90000"/>
              </a:lnSpc>
              <a:buNone/>
            </a:pPr>
            <a:r>
              <a:rPr lang="pl-PL" sz="1600" dirty="0">
                <a:solidFill>
                  <a:srgbClr val="FFFFFF"/>
                </a:solidFill>
              </a:rPr>
              <a:t>Zygmunt nigdy faktu detronizacji nie uznał, zachowując wśród swojej tytulatury królewskiej koronę szwedzką, co było przyczyną wielu konfliktów. Praktykę tę kontynuowali jego następcy wybrani na elekcyjny tron królewicze Władysław i Jan Kazimierz. Dopiero ten ostatni zrzekł się tego tytułu jako warunek podpisania pokoju w Oliwie (1660) kończącego Potop Szwedzki, (określenie późniejsze, zaczerpnięte z tytułu powieści Henryka Sienkiewicza, 1886). Jednakże już od samego początku XVII wieku Rzeczpospolita była nękana najazdami szwedzkimi. Niektóre bitwy były zwycięskie (Kircholm, 1605,Trzciana 1629, Bitwa morska pod Oliwą 1629, Prostki , 1656).</a:t>
            </a:r>
          </a:p>
        </p:txBody>
      </p:sp>
    </p:spTree>
    <p:extLst>
      <p:ext uri="{BB962C8B-B14F-4D97-AF65-F5344CB8AC3E}">
        <p14:creationId xmlns:p14="http://schemas.microsoft.com/office/powerpoint/2010/main" xmlns="" val="368923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xmlns="" id="{E560C344-B70C-4892-A50B-18A14E39E8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453478" cy="6858000"/>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xmlns="" id="{D353CA6F-E2A3-48F3-AD20-D80C443800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3477" y="0"/>
            <a:ext cx="667638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0C55AB80-ACC8-4073-A687-A338E86950C1}"/>
              </a:ext>
            </a:extLst>
          </p:cNvPr>
          <p:cNvSpPr>
            <a:spLocks noGrp="1"/>
          </p:cNvSpPr>
          <p:nvPr>
            <p:ph type="title"/>
          </p:nvPr>
        </p:nvSpPr>
        <p:spPr>
          <a:xfrm>
            <a:off x="2072820" y="643466"/>
            <a:ext cx="5437703" cy="1152127"/>
          </a:xfrm>
          <a:noFill/>
          <a:ln>
            <a:solidFill>
              <a:srgbClr val="FFFFFF"/>
            </a:solidFill>
          </a:ln>
        </p:spPr>
        <p:txBody>
          <a:bodyPr>
            <a:normAutofit/>
          </a:bodyPr>
          <a:lstStyle/>
          <a:p>
            <a:r>
              <a:rPr lang="pl-PL">
                <a:solidFill>
                  <a:srgbClr val="FFFFFF"/>
                </a:solidFill>
              </a:rPr>
              <a:t>Polityka Zygmunta III</a:t>
            </a:r>
          </a:p>
        </p:txBody>
      </p:sp>
      <p:sp>
        <p:nvSpPr>
          <p:cNvPr id="3" name="Symbol zastępczy zawartości 2">
            <a:extLst>
              <a:ext uri="{FF2B5EF4-FFF2-40B4-BE49-F238E27FC236}">
                <a16:creationId xmlns:a16="http://schemas.microsoft.com/office/drawing/2014/main" xmlns="" id="{092F2284-5D0F-4E07-A606-E1454FC96577}"/>
              </a:ext>
            </a:extLst>
          </p:cNvPr>
          <p:cNvSpPr>
            <a:spLocks noGrp="1"/>
          </p:cNvSpPr>
          <p:nvPr>
            <p:ph idx="1"/>
          </p:nvPr>
        </p:nvSpPr>
        <p:spPr>
          <a:xfrm>
            <a:off x="2072820" y="2170772"/>
            <a:ext cx="5437697" cy="3569256"/>
          </a:xfrm>
        </p:spPr>
        <p:txBody>
          <a:bodyPr>
            <a:normAutofit/>
          </a:bodyPr>
          <a:lstStyle/>
          <a:p>
            <a:pPr marL="0" indent="0">
              <a:lnSpc>
                <a:spcPct val="90000"/>
              </a:lnSpc>
              <a:buNone/>
            </a:pPr>
            <a:r>
              <a:rPr lang="pl-PL">
                <a:solidFill>
                  <a:srgbClr val="FFFFFF"/>
                </a:solidFill>
              </a:rPr>
              <a:t>Większość bitew przegrano. Ponadto, nawet działania wojenne zwycięskiej wojny przeważnie toczono na terytorium Rzeczypospolitej, pustosząc kraj i ludności. Zwłaszcza za panowania jako króla Szwecji Gustawa Adolfa,  genialnego stratega i bitnego dowódcy na polu boju.  </a:t>
            </a:r>
          </a:p>
          <a:p>
            <a:pPr marL="0" indent="0">
              <a:lnSpc>
                <a:spcPct val="90000"/>
              </a:lnSpc>
              <a:buNone/>
            </a:pPr>
            <a:r>
              <a:rPr lang="pl-PL">
                <a:solidFill>
                  <a:srgbClr val="FFFFFF"/>
                </a:solidFill>
              </a:rPr>
              <a:t>Polityka Zygmunta III prowokowała konflikty również od ściany wschodniej. Trzeba, wszakże  przyznać,  że to za panowania Zygmunta III, granice Rzeczypospolitej Obojga Narodów osiągnęły swój najdalszy zasięg na Wschodzie. Jego pragnienie dostosowania religii prawosławnej do katolicyzmu zaowocowało Unią Brzeską (1596), </a:t>
            </a:r>
          </a:p>
        </p:txBody>
      </p:sp>
    </p:spTree>
    <p:extLst>
      <p:ext uri="{BB962C8B-B14F-4D97-AF65-F5344CB8AC3E}">
        <p14:creationId xmlns:p14="http://schemas.microsoft.com/office/powerpoint/2010/main" xmlns="" val="348421540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czka">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7</TotalTime>
  <Words>1200</Words>
  <Application>Microsoft Office PowerPoint</Application>
  <PresentationFormat>Niestandardowy</PresentationFormat>
  <Paragraphs>48</Paragraphs>
  <Slides>18</Slides>
  <Notes>0</Notes>
  <HiddenSlides>0</HiddenSlides>
  <MMClips>0</MMClips>
  <ScaleCrop>false</ScaleCrop>
  <HeadingPairs>
    <vt:vector size="4" baseType="variant">
      <vt:variant>
        <vt:lpstr>Motyw</vt:lpstr>
      </vt:variant>
      <vt:variant>
        <vt:i4>1</vt:i4>
      </vt:variant>
      <vt:variant>
        <vt:lpstr>Tytuły slajdów</vt:lpstr>
      </vt:variant>
      <vt:variant>
        <vt:i4>18</vt:i4>
      </vt:variant>
    </vt:vector>
  </HeadingPairs>
  <TitlesOfParts>
    <vt:vector size="19" baseType="lpstr">
      <vt:lpstr>Paczka</vt:lpstr>
      <vt:lpstr>SZWECJA</vt:lpstr>
      <vt:lpstr>PÓŁWYSEP SKANDYNAWSKI</vt:lpstr>
      <vt:lpstr>SZWECJA-LASY</vt:lpstr>
      <vt:lpstr>NEUTRALNOŚĆ </vt:lpstr>
      <vt:lpstr>PRZEMYSŁ</vt:lpstr>
      <vt:lpstr>USTRÓJ SZWECJI </vt:lpstr>
      <vt:lpstr>ZWIĄZKI Z POLSKĄ</vt:lpstr>
      <vt:lpstr>WOJNY POLSKO-SZWEDZKIE</vt:lpstr>
      <vt:lpstr>Polityka Zygmunta III</vt:lpstr>
      <vt:lpstr>Niszczący xvii wiek</vt:lpstr>
      <vt:lpstr>Epoka GUSTAWA III </vt:lpstr>
      <vt:lpstr>KRZESŁO W STYLU GUSTAWIAŃSKIM </vt:lpstr>
      <vt:lpstr>POWSZCHNE PRAWO WYBORCZE</vt:lpstr>
      <vt:lpstr>ROZWÓJ PASŃTWA DOBROBYTU </vt:lpstr>
      <vt:lpstr>LATA WOJNY</vt:lpstr>
      <vt:lpstr>OKRES POWOJENNy </vt:lpstr>
      <vt:lpstr>Sztokholm </vt:lpstr>
      <vt:lpstr>Bibliografia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SZWECJA</dc:title>
  <dc:creator>Szczepan Brzęczyszczykiewicz</dc:creator>
  <cp:lastModifiedBy>admin</cp:lastModifiedBy>
  <cp:revision>1</cp:revision>
  <dcterms:created xsi:type="dcterms:W3CDTF">2020-05-07T20:36:55Z</dcterms:created>
  <dcterms:modified xsi:type="dcterms:W3CDTF">2020-05-13T10:47:24Z</dcterms:modified>
</cp:coreProperties>
</file>