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10"/>
  </p:notesMasterIdLst>
  <p:sldIdLst>
    <p:sldId id="258" r:id="rId2"/>
    <p:sldId id="257" r:id="rId3"/>
    <p:sldId id="259" r:id="rId4"/>
    <p:sldId id="260" r:id="rId5"/>
    <p:sldId id="262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52C78-7DE5-4382-9E60-DCF317DD77AC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ECFF-AD63-452C-846A-F1929F2AE4E2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ECFF-AD63-452C-846A-F1929F2AE4E2}" type="slidenum">
              <a:rPr lang="sk-SK" smtClean="0"/>
              <a:pPr/>
              <a:t>3</a:t>
            </a:fld>
            <a:endParaRPr lang="sk-S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„</a:t>
            </a:r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BECFF-AD63-452C-846A-F1929F2AE4E2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037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dirty="0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FF4194-F7CD-4396-9869-3B9EC3746AC1}" type="datetimeFigureOut">
              <a:rPr lang="sk-SK" smtClean="0"/>
              <a:pPr/>
              <a:t>1. 2. 2022</a:t>
            </a:fld>
            <a:endParaRPr lang="sk-SK" dirty="0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BA2007F-1FD0-4715-8772-18BC85FCCACB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03648" y="548680"/>
            <a:ext cx="5688632" cy="2123658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sz="6600" b="1" dirty="0" smtClean="0">
                <a:latin typeface="Bookman Old Style" pitchFamily="18" charset="0"/>
                <a:ea typeface="Batang" pitchFamily="18" charset="-127"/>
              </a:rPr>
              <a:t>Dávid Gutgesel</a:t>
            </a:r>
            <a:endParaRPr lang="sk-SK" sz="6600" dirty="0"/>
          </a:p>
        </p:txBody>
      </p:sp>
      <p:pic>
        <p:nvPicPr>
          <p:cNvPr id="3" name="Picture 2" descr="https://encrypted-tbn2.gstatic.com/images?q=tbn:ANd9GcSONgt8am5TLqb_R3ug8MXnDJPAsiDVMyhxOhJ9uXqD_8J1dhc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068960"/>
            <a:ext cx="2448272" cy="32392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.clipartpanda.com/question-701-question-mark-design.pn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1907704" y="1340768"/>
            <a:ext cx="5112568" cy="5112569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771800" y="548680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solidFill>
                  <a:schemeClr val="tx2"/>
                </a:solidFill>
                <a:latin typeface="Bookman Old Style" pitchFamily="18" charset="0"/>
              </a:rPr>
              <a:t>OBSAH</a:t>
            </a:r>
            <a:endParaRPr lang="sk-SK" sz="44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1763688" y="1844824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b="1" dirty="0" smtClean="0">
                <a:solidFill>
                  <a:schemeClr val="tx2"/>
                </a:solidFill>
                <a:latin typeface="Bookman Old Style" pitchFamily="18" charset="0"/>
              </a:rPr>
              <a:t>Dávid Gutgesel</a:t>
            </a:r>
          </a:p>
          <a:p>
            <a:pPr algn="ctr"/>
            <a:r>
              <a:rPr lang="sk-SK" sz="4000" b="1" dirty="0" smtClean="0">
                <a:solidFill>
                  <a:schemeClr val="tx2"/>
                </a:solidFill>
                <a:latin typeface="Bookman Old Style" pitchFamily="18" charset="0"/>
              </a:rPr>
              <a:t>Štúdium</a:t>
            </a:r>
          </a:p>
          <a:p>
            <a:pPr algn="ctr"/>
            <a:r>
              <a:rPr lang="sk-SK" sz="4000" b="1" dirty="0" smtClean="0">
                <a:solidFill>
                  <a:schemeClr val="tx2"/>
                </a:solidFill>
                <a:latin typeface="Bookman Old Style" pitchFamily="18" charset="0"/>
              </a:rPr>
              <a:t>Tlačiareň</a:t>
            </a:r>
          </a:p>
          <a:p>
            <a:pPr algn="ctr"/>
            <a:r>
              <a:rPr lang="sk-SK" sz="4000" b="1" dirty="0" smtClean="0">
                <a:solidFill>
                  <a:schemeClr val="tx2"/>
                </a:solidFill>
                <a:latin typeface="Bookman Old Style" pitchFamily="18" charset="0"/>
              </a:rPr>
              <a:t>Knižnica</a:t>
            </a:r>
          </a:p>
          <a:p>
            <a:pPr algn="ctr"/>
            <a:r>
              <a:rPr lang="sk-SK" sz="4000" b="1" dirty="0" smtClean="0">
                <a:solidFill>
                  <a:schemeClr val="tx2"/>
                </a:solidFill>
                <a:latin typeface="Bookman Old Style" pitchFamily="18" charset="0"/>
              </a:rPr>
              <a:t>Zaujímavosti</a:t>
            </a:r>
          </a:p>
          <a:p>
            <a:pPr algn="ctr"/>
            <a:endParaRPr lang="sk-SK" sz="40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979712" y="692696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latin typeface="Bookman Old Style" pitchFamily="18" charset="0"/>
              </a:rPr>
              <a:t>Dávid Gutgesel</a:t>
            </a:r>
            <a:endParaRPr lang="sk-SK" sz="4400" b="1" dirty="0">
              <a:latin typeface="Bookman Old Style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11560" y="1854116"/>
            <a:ext cx="792088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2400" dirty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(* okolo r. 1540 Bardejov - † 21.8.1599 Bardejov)</a:t>
            </a:r>
            <a:r>
              <a:rPr kumimoji="0" lang="sk-SK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Bol to 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kníhtlačiar, vydavateľ, kníhkupec</a:t>
            </a:r>
            <a:r>
              <a:rPr kumimoji="0" lang="sk-SK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sk-SK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k-SK" sz="2400" dirty="0" smtClean="0">
                <a:latin typeface="Bookman Old Style" pitchFamily="18" charset="0"/>
              </a:rPr>
              <a:t>V </a:t>
            </a:r>
            <a:r>
              <a:rPr lang="sk-SK" sz="2400" dirty="0">
                <a:latin typeface="Bookman Old Style" pitchFamily="18" charset="0"/>
              </a:rPr>
              <a:t>rokoch 1582 - 1599 bol </a:t>
            </a:r>
            <a:r>
              <a:rPr lang="sk-SK" sz="2400" dirty="0" smtClean="0">
                <a:latin typeface="Bookman Old Style" pitchFamily="18" charset="0"/>
              </a:rPr>
              <a:t>senátorom, v </a:t>
            </a:r>
            <a:r>
              <a:rPr lang="sk-SK" sz="2400" dirty="0">
                <a:latin typeface="Bookman Old Style" pitchFamily="18" charset="0"/>
              </a:rPr>
              <a:t>roku 1584 richtárom mesta a v roku 1598 bol zástupcom mesta na </a:t>
            </a:r>
            <a:r>
              <a:rPr lang="sk-SK" sz="2400" dirty="0" smtClean="0">
                <a:latin typeface="Bookman Old Style" pitchFamily="18" charset="0"/>
              </a:rPr>
              <a:t>uhorskom </a:t>
            </a:r>
            <a:r>
              <a:rPr lang="sk-SK" sz="2400" dirty="0">
                <a:latin typeface="Bookman Old Style" pitchFamily="18" charset="0"/>
              </a:rPr>
              <a:t>sneme v Bratislave.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3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pohodabrezova.cz/userfiles/5820/images/knih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857624"/>
            <a:ext cx="4581525" cy="3000376"/>
          </a:xfrm>
          <a:prstGeom prst="rect">
            <a:avLst/>
          </a:prstGeom>
          <a:noFill/>
        </p:spPr>
      </p:pic>
      <p:sp>
        <p:nvSpPr>
          <p:cNvPr id="3" name="BlokTextu 2"/>
          <p:cNvSpPr txBox="1"/>
          <p:nvPr/>
        </p:nvSpPr>
        <p:spPr>
          <a:xfrm>
            <a:off x="2123728" y="476672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latin typeface="Bookman Old Style" pitchFamily="18" charset="0"/>
              </a:rPr>
              <a:t>Štúdium</a:t>
            </a:r>
            <a:endParaRPr lang="sk-SK" sz="4400" b="1" dirty="0">
              <a:latin typeface="Bookman Old Style" pitchFamily="18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755576" y="1628800"/>
            <a:ext cx="68042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atin typeface="Bookman Old Style" pitchFamily="18" charset="0"/>
              </a:rPr>
              <a:t>Študoval v Pešti (časť Budapešti) na teológii a </a:t>
            </a:r>
            <a:r>
              <a:rPr lang="sk-SK" sz="2400" dirty="0">
                <a:latin typeface="Bookman Old Style" pitchFamily="18" charset="0"/>
              </a:rPr>
              <a:t>p</a:t>
            </a:r>
            <a:r>
              <a:rPr lang="sk-SK" sz="2400" dirty="0" smtClean="0">
                <a:latin typeface="Bookman Old Style" pitchFamily="18" charset="0"/>
              </a:rPr>
              <a:t>o </a:t>
            </a:r>
            <a:r>
              <a:rPr lang="sk-SK" sz="2400" dirty="0">
                <a:latin typeface="Bookman Old Style" pitchFamily="18" charset="0"/>
              </a:rPr>
              <a:t>skončení </a:t>
            </a:r>
            <a:r>
              <a:rPr lang="sk-SK" sz="2400" dirty="0" smtClean="0">
                <a:latin typeface="Bookman Old Style" pitchFamily="18" charset="0"/>
              </a:rPr>
              <a:t>pracoval </a:t>
            </a:r>
            <a:r>
              <a:rPr lang="sk-SK" sz="2400" dirty="0">
                <a:latin typeface="Bookman Old Style" pitchFamily="18" charset="0"/>
              </a:rPr>
              <a:t>ako súkromný </a:t>
            </a:r>
            <a:r>
              <a:rPr lang="sk-SK" sz="2400" dirty="0" smtClean="0">
                <a:latin typeface="Bookman Old Style" pitchFamily="18" charset="0"/>
              </a:rPr>
              <a:t>vychovávateľ. </a:t>
            </a:r>
            <a:endParaRPr lang="sk-SK" sz="2400" dirty="0" smtClean="0">
              <a:latin typeface="Bookman Old Style" pitchFamily="18" charset="0"/>
            </a:endParaRPr>
          </a:p>
          <a:p>
            <a:pPr algn="ctr"/>
            <a:r>
              <a:rPr lang="sk-SK" sz="2400" dirty="0" smtClean="0">
                <a:latin typeface="Bookman Old Style" pitchFamily="18" charset="0"/>
              </a:rPr>
              <a:t>Neskôr </a:t>
            </a:r>
            <a:r>
              <a:rPr lang="sk-SK" sz="2400" dirty="0" smtClean="0">
                <a:latin typeface="Bookman Old Style" pitchFamily="18" charset="0"/>
              </a:rPr>
              <a:t>aj ako profesor </a:t>
            </a:r>
            <a:r>
              <a:rPr lang="sk-SK" sz="2400" dirty="0">
                <a:latin typeface="Bookman Old Style" pitchFamily="18" charset="0"/>
              </a:rPr>
              <a:t>na </a:t>
            </a:r>
            <a:r>
              <a:rPr lang="sk-SK" sz="2400" dirty="0" smtClean="0">
                <a:latin typeface="Bookman Old Style" pitchFamily="18" charset="0"/>
              </a:rPr>
              <a:t>teológii.</a:t>
            </a:r>
          </a:p>
          <a:p>
            <a:pPr algn="ctr"/>
            <a:r>
              <a:rPr lang="sk-SK" sz="2400" dirty="0" smtClean="0">
                <a:latin typeface="Bookman Old Style" pitchFamily="18" charset="0"/>
              </a:rPr>
              <a:t> </a:t>
            </a:r>
            <a:r>
              <a:rPr lang="sk-SK" sz="2400" dirty="0">
                <a:latin typeface="Bookman Old Style" pitchFamily="18" charset="0"/>
              </a:rPr>
              <a:t>Po štúdiách vo Viedni </a:t>
            </a:r>
            <a:r>
              <a:rPr lang="sk-SK" sz="2400" b="1" dirty="0">
                <a:latin typeface="Bookman Old Style" pitchFamily="18" charset="0"/>
              </a:rPr>
              <a:t>založil v roku </a:t>
            </a:r>
            <a:r>
              <a:rPr lang="sk-SK" sz="2400" b="1" dirty="0" smtClean="0">
                <a:latin typeface="Bookman Old Style" pitchFamily="18" charset="0"/>
              </a:rPr>
              <a:t>1577</a:t>
            </a:r>
          </a:p>
          <a:p>
            <a:pPr algn="ctr"/>
            <a:r>
              <a:rPr lang="sk-SK" sz="2400" b="1" dirty="0" smtClean="0">
                <a:latin typeface="Bookman Old Style" pitchFamily="18" charset="0"/>
              </a:rPr>
              <a:t> </a:t>
            </a:r>
            <a:r>
              <a:rPr lang="sk-SK" sz="2400" b="1" dirty="0">
                <a:latin typeface="Bookman Old Style" pitchFamily="18" charset="0"/>
              </a:rPr>
              <a:t>v Bardejove tlačiareň</a:t>
            </a:r>
            <a:r>
              <a:rPr lang="sk-SK" sz="2400" dirty="0">
                <a:latin typeface="Bookman Old Style" pitchFamily="18" charset="0"/>
              </a:rPr>
              <a:t>. </a:t>
            </a:r>
          </a:p>
          <a:p>
            <a:pPr algn="ctr"/>
            <a:endParaRPr lang="sk-SK" sz="2400" dirty="0">
              <a:latin typeface="Bookman Old Style" pitchFamily="18" charset="0"/>
            </a:endParaRPr>
          </a:p>
          <a:p>
            <a:pPr algn="ctr"/>
            <a:r>
              <a:rPr lang="sk-SK" sz="2400" dirty="0" smtClean="0">
                <a:latin typeface="Bookman Old Style" pitchFamily="18" charset="0"/>
              </a:rPr>
              <a:t> </a:t>
            </a:r>
            <a:endParaRPr lang="sk-SK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g.mediacentrum.sk/gallery/640/2421135.jpg"/>
          <p:cNvPicPr>
            <a:picLocks noChangeAspect="1" noChangeArrowheads="1"/>
          </p:cNvPicPr>
          <p:nvPr/>
        </p:nvPicPr>
        <p:blipFill>
          <a:blip r:embed="rId3" cstate="print">
            <a:lum bright="40000"/>
          </a:blip>
          <a:srcRect/>
          <a:stretch>
            <a:fillRect/>
          </a:stretch>
        </p:blipFill>
        <p:spPr bwMode="auto">
          <a:xfrm>
            <a:off x="6938763" y="0"/>
            <a:ext cx="2215999" cy="22048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BlokTextu 1"/>
          <p:cNvSpPr txBox="1"/>
          <p:nvPr/>
        </p:nvSpPr>
        <p:spPr>
          <a:xfrm>
            <a:off x="1763688" y="404664"/>
            <a:ext cx="5040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latin typeface="Bookman Old Style" pitchFamily="18" charset="0"/>
              </a:rPr>
              <a:t>Tlačiareň</a:t>
            </a:r>
            <a:endParaRPr lang="sk-SK" sz="4400" b="1" dirty="0">
              <a:latin typeface="Bookman Old Style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83568" y="2204864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Bol zakladateľom prvej tlačiarne v Bardejove. </a:t>
            </a:r>
          </a:p>
          <a:p>
            <a:pPr algn="ctr"/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V tejto tlačiarni vytlačili vyše 80 rôznych titulov v latinčine, maďarčine a nemčine. </a:t>
            </a:r>
          </a:p>
          <a:p>
            <a:pPr algn="ctr"/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V roku 1581 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vytlačil 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prvú 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„slovenskú“ knihu </a:t>
            </a:r>
            <a:r>
              <a:rPr lang="sk-SK" sz="2400" b="1" dirty="0" smtClean="0">
                <a:latin typeface="Bookman Old Style" pitchFamily="18" charset="0"/>
              </a:rPr>
              <a:t> </a:t>
            </a:r>
            <a:r>
              <a:rPr lang="sk-SK" sz="2400" b="1" dirty="0" smtClean="0">
                <a:latin typeface="Bookman Old Style" pitchFamily="18" charset="0"/>
              </a:rPr>
              <a:t>v Uhor</a:t>
            </a:r>
            <a:r>
              <a:rPr lang="sk-SK" sz="2400" b="1" dirty="0" smtClean="0">
                <a:latin typeface="Bookman Old Style" pitchFamily="18" charset="0"/>
              </a:rPr>
              <a:t>sku – </a:t>
            </a:r>
            <a:r>
              <a:rPr lang="sk-SK" sz="2400" dirty="0" smtClean="0">
                <a:latin typeface="Bookman Old Style" pitchFamily="18" charset="0"/>
              </a:rPr>
              <a:t>„Bardejovský katechizmus“ </a:t>
            </a:r>
            <a:r>
              <a:rPr lang="sk-SK" sz="2400" b="1" dirty="0" smtClean="0">
                <a:latin typeface="Bookman Old Style" pitchFamily="18" charset="0"/>
              </a:rPr>
              <a:t>- Malý katechizmus Martina Luthera</a:t>
            </a:r>
            <a:r>
              <a:rPr lang="sk-SK" sz="2400" dirty="0" smtClean="0">
                <a:latin typeface="Bookman Old Style" pitchFamily="18" charset="0"/>
              </a:rPr>
              <a:t>.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Vydal aj</a:t>
            </a:r>
            <a:r>
              <a:rPr kumimoji="0" lang="sk-SK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najrozsiahlejšiu prácu svojho rodáka Leonarda Stöckela -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Postilla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Tlačil 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učebnice 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 príležitostne aj básne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algn="ctr"/>
            <a:r>
              <a:rPr lang="sk-SK" sz="24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Zaviedol nový typ písma.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sk-SK" sz="2400" dirty="0" smtClean="0">
                <a:solidFill>
                  <a:srgbClr val="000000"/>
                </a:solidFill>
                <a:latin typeface="Bookman Old Style" pitchFamily="18" charset="0"/>
                <a:cs typeface="Arial" pitchFamily="34" charset="0"/>
              </a:rPr>
              <a:t>Jeho tlače pôsobili dobrým typografickým dojmom.</a:t>
            </a:r>
            <a:endParaRPr lang="sk-SK" sz="2400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lokTextu 2"/>
          <p:cNvSpPr txBox="1"/>
          <p:nvPr/>
        </p:nvSpPr>
        <p:spPr>
          <a:xfrm>
            <a:off x="2195736" y="404664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latin typeface="Bookman Old Style" pitchFamily="18" charset="0"/>
              </a:rPr>
              <a:t>Knižnica</a:t>
            </a:r>
            <a:endParaRPr lang="sk-SK" sz="4400" b="1" dirty="0">
              <a:latin typeface="Bookman Old Style" pitchFamily="18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11560" y="1628800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k-SK" sz="2400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sk-SK" sz="2400" dirty="0" smtClean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Štyri roky po Gutgeselovej smrti sa jeho tlačiareň zlúčila s tlačiarňou Jakuba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Klösza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V súčasnosti nesie meno tejto osobnosti humanistickej kultúry </a:t>
            </a:r>
            <a:r>
              <a:rPr kumimoji="0" lang="sk-SK" sz="2400" b="1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Okresná knižnica Dávida Gutgesela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 v Bardejove.</a:t>
            </a:r>
            <a:endParaRPr kumimoji="0" lang="sk-SK" sz="3200" b="0" i="0" u="none" strike="noStrike" cap="none" normalizeH="0" baseline="0" dirty="0" smtClean="0">
              <a:ln>
                <a:noFill/>
              </a:ln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15764" b="21164"/>
          <a:stretch>
            <a:fillRect/>
          </a:stretch>
        </p:blipFill>
        <p:spPr bwMode="auto">
          <a:xfrm>
            <a:off x="2195736" y="3831968"/>
            <a:ext cx="3888432" cy="27293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907704" y="548680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latin typeface="Bookman Old Style" pitchFamily="18" charset="0"/>
              </a:rPr>
              <a:t>Zaujímavosť</a:t>
            </a:r>
            <a:endParaRPr lang="sk-SK" sz="4400" b="1" dirty="0">
              <a:latin typeface="Bookman Old Style" pitchFamily="18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611560" y="1556792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>
                <a:latin typeface="Bookman Old Style" pitchFamily="18" charset="0"/>
              </a:rPr>
              <a:t>   Na </a:t>
            </a:r>
            <a:r>
              <a:rPr lang="sk-SK" sz="2400" dirty="0">
                <a:latin typeface="Bookman Old Style" pitchFamily="18" charset="0"/>
              </a:rPr>
              <a:t>budove niekdajšieho humanistického gymnázia je umiestnená tabuľa venovaná </a:t>
            </a:r>
            <a:r>
              <a:rPr lang="sk-SK" sz="2400" dirty="0" smtClean="0">
                <a:latin typeface="Bookman Old Style" pitchFamily="18" charset="0"/>
              </a:rPr>
              <a:t>400.</a:t>
            </a:r>
            <a:r>
              <a:rPr lang="sk-SK" sz="2400" dirty="0" smtClean="0">
                <a:latin typeface="Bookman Old Style" pitchFamily="18" charset="0"/>
              </a:rPr>
              <a:t> </a:t>
            </a:r>
            <a:r>
              <a:rPr lang="sk-SK" sz="2400" dirty="0">
                <a:latin typeface="Bookman Old Style" pitchFamily="18" charset="0"/>
              </a:rPr>
              <a:t>výročiu založenia Gutgeselovej tlačiarne.</a:t>
            </a:r>
          </a:p>
          <a:p>
            <a:pPr algn="just"/>
            <a:endParaRPr lang="sk-SK" sz="2400" dirty="0">
              <a:latin typeface="Bookman Old Style" pitchFamily="18" charset="0"/>
            </a:endParaRPr>
          </a:p>
        </p:txBody>
      </p:sp>
      <p:pic>
        <p:nvPicPr>
          <p:cNvPr id="34818" name="Picture 2" descr="http://ssjh.sk/pano/images/D.Gutges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356992"/>
            <a:ext cx="2592288" cy="3191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483768" y="548680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400" b="1" dirty="0" smtClean="0">
                <a:latin typeface="Bookman Old Style" pitchFamily="18" charset="0"/>
              </a:rPr>
              <a:t>Zdroje</a:t>
            </a:r>
            <a:endParaRPr lang="sk-SK" sz="4400" b="1" dirty="0">
              <a:latin typeface="Bookman Old Style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395536" y="1772816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000" dirty="0" smtClean="0">
                <a:latin typeface="Bookman Old Style" pitchFamily="18" charset="0"/>
              </a:rPr>
              <a:t>https://sk.wikipedia.org/wiki/D%C3%A1vid_Gutgesel</a:t>
            </a:r>
            <a:endParaRPr lang="sk-SK" sz="2000" dirty="0">
              <a:latin typeface="Bookman Old Style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395536" y="2492896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>
                <a:latin typeface="Bookman Old Style" pitchFamily="18" charset="0"/>
              </a:rPr>
              <a:t>http://www.bardejov.sk/bardejov/vyznamne-osobnosti-mesta</a:t>
            </a:r>
            <a:endParaRPr lang="sk-SK" sz="2000" dirty="0">
              <a:latin typeface="Bookman Old Style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395536" y="3861048"/>
            <a:ext cx="6840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>
                <a:latin typeface="Bookman Old Style" pitchFamily="18" charset="0"/>
              </a:rPr>
              <a:t>http://korzar.sme.sk/c/4451140/knihtlaciar-vydavatel-a-knihkupec-david-gutgesel-z-bardejova.html</a:t>
            </a:r>
            <a:endParaRPr lang="sk-SK" sz="2000" dirty="0">
              <a:latin typeface="Bookman Old Style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95536" y="3212976"/>
            <a:ext cx="52677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000" dirty="0" smtClean="0">
                <a:latin typeface="Bookman Old Style" pitchFamily="18" charset="0"/>
              </a:rPr>
              <a:t>http://bardejov.travel/sk/ma_osobnosti</a:t>
            </a:r>
            <a:endParaRPr lang="sk-SK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303</TotalTime>
  <Words>246</Words>
  <Application>Microsoft Office PowerPoint</Application>
  <PresentationFormat>Prezentácia na obrazovke (4:3)</PresentationFormat>
  <Paragraphs>41</Paragraphs>
  <Slides>8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7" baseType="lpstr">
      <vt:lpstr>Batang</vt:lpstr>
      <vt:lpstr>Arial</vt:lpstr>
      <vt:lpstr>Bookman Old Style</vt:lpstr>
      <vt:lpstr>Calibri</vt:lpstr>
      <vt:lpstr>Franklin Gothic Book</vt:lpstr>
      <vt:lpstr>Franklin Gothic Medium</vt:lpstr>
      <vt:lpstr>Times New Roman</vt:lpstr>
      <vt:lpstr>Wingdings 2</vt:lpstr>
      <vt:lpstr>Cestovanie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DOMA</dc:creator>
  <cp:lastModifiedBy>Ucitel</cp:lastModifiedBy>
  <cp:revision>37</cp:revision>
  <dcterms:created xsi:type="dcterms:W3CDTF">2016-02-17T09:33:22Z</dcterms:created>
  <dcterms:modified xsi:type="dcterms:W3CDTF">2022-02-01T22:56:52Z</dcterms:modified>
</cp:coreProperties>
</file>