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9" r:id="rId4"/>
    <p:sldId id="271" r:id="rId5"/>
    <p:sldId id="270" r:id="rId6"/>
    <p:sldId id="272" r:id="rId7"/>
    <p:sldId id="275" r:id="rId8"/>
    <p:sldId id="276" r:id="rId9"/>
    <p:sldId id="261" r:id="rId10"/>
    <p:sldId id="278" r:id="rId11"/>
    <p:sldId id="280" r:id="rId12"/>
    <p:sldId id="279" r:id="rId13"/>
    <p:sldId id="25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EBEE-F2D6-4174-BFAF-17EE08BD00BA}" type="datetimeFigureOut">
              <a:rPr lang="sk-SK" smtClean="0"/>
              <a:pPr/>
              <a:t>30. 3. 2020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504A5-F683-416C-88A5-B7A62E8B6DF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92A6-FB28-4D29-9CDC-F866C600255D}" type="datetime10">
              <a:rPr lang="sk-SK" smtClean="0"/>
              <a:pPr/>
              <a:t>09:42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5978-999C-4D61-AE46-1FA2D67DBF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E204-F16B-4761-898C-06EAAEAAA634}" type="datetime10">
              <a:rPr lang="sk-SK" smtClean="0"/>
              <a:pPr/>
              <a:t>09:42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5978-999C-4D61-AE46-1FA2D67DBF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4A57-C081-433E-8CFE-7BA928087282}" type="datetime10">
              <a:rPr lang="sk-SK" smtClean="0"/>
              <a:pPr/>
              <a:t>09:42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5978-999C-4D61-AE46-1FA2D67DBF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B66F-8373-4163-A844-1699F797F88B}" type="datetime10">
              <a:rPr lang="sk-SK" smtClean="0"/>
              <a:pPr/>
              <a:t>09:42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5978-999C-4D61-AE46-1FA2D67DBF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0C4-F75E-4275-8DAF-B0E0486E7144}" type="datetime10">
              <a:rPr lang="sk-SK" smtClean="0"/>
              <a:pPr/>
              <a:t>09:42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5978-999C-4D61-AE46-1FA2D67DBF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3AD9-74E5-4085-A1A9-3DAA649F3D17}" type="datetime10">
              <a:rPr lang="sk-SK" smtClean="0"/>
              <a:pPr/>
              <a:t>09:42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5978-999C-4D61-AE46-1FA2D67DBF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DBC6-943E-4B84-8F16-E3686DF3FA8C}" type="datetime10">
              <a:rPr lang="sk-SK" smtClean="0"/>
              <a:pPr/>
              <a:t>09:42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5978-999C-4D61-AE46-1FA2D67DBF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4697-D058-4B7C-B7EB-0E7A54688A61}" type="datetime10">
              <a:rPr lang="sk-SK" smtClean="0"/>
              <a:pPr/>
              <a:t>09:42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5978-999C-4D61-AE46-1FA2D67DBF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8F93-6406-4D7A-9AF9-376E0D1DA2FA}" type="datetime10">
              <a:rPr lang="sk-SK" smtClean="0"/>
              <a:pPr/>
              <a:t>09:42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5978-999C-4D61-AE46-1FA2D67DBF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C744-185E-42EC-9167-539EE942482D}" type="datetime10">
              <a:rPr lang="sk-SK" smtClean="0"/>
              <a:pPr/>
              <a:t>09:42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5978-999C-4D61-AE46-1FA2D67DBF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3E19-936B-4AA7-A33B-AE29316FD317}" type="datetime10">
              <a:rPr lang="sk-SK" smtClean="0"/>
              <a:pPr/>
              <a:t>09:42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5978-999C-4D61-AE46-1FA2D67DBF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780CA-94CD-4074-A16A-878E088E31A9}" type="datetime10">
              <a:rPr lang="sk-SK" smtClean="0"/>
              <a:pPr/>
              <a:t>09:42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75978-999C-4D61-AE46-1FA2D67DBF2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kXh4FQBktNw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.ytimg.com/vi/_F3W4510IUk/hqdefault.jpg" TargetMode="External"/><Relationship Id="rId13" Type="http://schemas.openxmlformats.org/officeDocument/2006/relationships/hyperlink" Target="https://www.czsk.net/svet/obrazky/zbirka2.jpg" TargetMode="External"/><Relationship Id="rId18" Type="http://schemas.openxmlformats.org/officeDocument/2006/relationships/hyperlink" Target="https://t.aimg.sk/magaziny/zdmoBrInR8HiHDzMf1KdsQ~El-n-na-za-iatku-jeho-kari-ry.jpg?t=L2ZpdC1pbi8xNjAweDkwMA==&amp;h=OTipTVvGGazBttf5WrXUlw&amp;e=2145916800&amp;v=3" TargetMode="External"/><Relationship Id="rId3" Type="http://schemas.openxmlformats.org/officeDocument/2006/relationships/hyperlink" Target="https://encrypted-tbn0.gstatic.com/images?q=tbn:ANd9GcQMsCZNwtT0LBmKdKBb5_I1jn0NlgB7jaLo_rpuN63VNH89KOPT" TargetMode="External"/><Relationship Id="rId21" Type="http://schemas.openxmlformats.org/officeDocument/2006/relationships/hyperlink" Target="https://t.aimg.sk/magaziny/AJgxn6E-TML33eW5UpM-3A~Spev-k-svoj-m-v-zorom-vyvolal-mno-stvo-ot-znikov.jpg?t=LzgwMHg0NTAvc21hcnQ=&amp;h=f4_m9bSwZOY_N5jBMbvxZA&amp;e=2145916800&amp;v=3" TargetMode="External"/><Relationship Id="rId7" Type="http://schemas.openxmlformats.org/officeDocument/2006/relationships/hyperlink" Target="https://i.ytimg.com/vi/iznrSgGRWDc/hqdefault.jpg" TargetMode="External"/><Relationship Id="rId12" Type="http://schemas.openxmlformats.org/officeDocument/2006/relationships/hyperlink" Target="http://www.marikagombitova.sk/img/picture/85/marika-gombitova.jpg" TargetMode="External"/><Relationship Id="rId17" Type="http://schemas.openxmlformats.org/officeDocument/2006/relationships/hyperlink" Target="https://t.aimg.sk/magaziny/SHVblc2lQpub-vfS9GdxEw~Peter-Nagy.jpg?t=L2ZpdC1pbi8xNjAweDkwMA==&amp;h=QqeP86Ac5env8rQBbzsu7w&amp;e=2145916800&amp;v=3" TargetMode="External"/><Relationship Id="rId2" Type="http://schemas.openxmlformats.org/officeDocument/2006/relationships/hyperlink" Target="https://www.freepptbackgrounds.net/wp-content/uploads/2013/06/Music-Consideration-Backgrounds.jpg" TargetMode="External"/><Relationship Id="rId16" Type="http://schemas.openxmlformats.org/officeDocument/2006/relationships/hyperlink" Target="https://t.aimg.sk/magaziny/JTKUshqWSYawcOe-1lnKFw~Peter-nagy-podpis-mlady-net.jpg?t=L2ZpdC1pbi8xNjAweDkwMA==&amp;h=nWXuGLcw1DY_VeHS-UBxMA&amp;e=2145916800&amp;v=3" TargetMode="External"/><Relationship Id="rId20" Type="http://schemas.openxmlformats.org/officeDocument/2006/relationships/hyperlink" Target="http://zenskyweb.sk/sites/default/files/content-files/2017/article/38193/img_621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k.wikipedia.org/wiki/Slovensk%C3%A1_popul%C3%A1rna_hudba" TargetMode="External"/><Relationship Id="rId11" Type="http://schemas.openxmlformats.org/officeDocument/2006/relationships/hyperlink" Target="http://www.gombitova.wz.cz/student.jpg" TargetMode="External"/><Relationship Id="rId5" Type="http://schemas.openxmlformats.org/officeDocument/2006/relationships/hyperlink" Target="http://websitepresentation.com/wp-content/uploads/colorful-melodies-free-ppt-backgrounds-for-your-powerpoint-templates-with-background-music-for-powerpoint-presentation.jpg" TargetMode="External"/><Relationship Id="rId15" Type="http://schemas.openxmlformats.org/officeDocument/2006/relationships/hyperlink" Target="https://i.ytimg.com/vi/51-J-HpKs_g/hqdefault.jpg" TargetMode="External"/><Relationship Id="rId10" Type="http://schemas.openxmlformats.org/officeDocument/2006/relationships/hyperlink" Target="https://hudba.zoznam.sk/media/obrazky/magazin/galeria/89955/marika-gombitova-a-miro-zbirka.jpg" TargetMode="External"/><Relationship Id="rId19" Type="http://schemas.openxmlformats.org/officeDocument/2006/relationships/hyperlink" Target="https://cloudia.cms.radioservices.sk/r630x/356d6103-0457-4dbb-b790-85e2c3dc164d.jpg" TargetMode="External"/><Relationship Id="rId4" Type="http://schemas.openxmlformats.org/officeDocument/2006/relationships/hyperlink" Target="http://leseriail.com/cdn/24/2016/489/free-music-powerpoint-templates_193203.png" TargetMode="External"/><Relationship Id="rId9" Type="http://schemas.openxmlformats.org/officeDocument/2006/relationships/hyperlink" Target="https://feminity.zoznam.sk/cacheImg/obr/365px/jan-lehotsky-jan-lehotsky-25365.jpg" TargetMode="External"/><Relationship Id="rId14" Type="http://schemas.openxmlformats.org/officeDocument/2006/relationships/hyperlink" Target="https://cloudia.cms.radioservices.sk/r630x/9d449c4c-f49c-4802-b1dd-6eb93609b486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WLccN5P6a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PfXQL18O7Ao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SF31NkvSB2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Aiolr49Wi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N1niSFqfQ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ZmPAcd5dLBI" TargetMode="Externa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2285984" y="857232"/>
            <a:ext cx="6858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i="1" dirty="0">
                <a:solidFill>
                  <a:srgbClr val="FF0000"/>
                </a:solidFill>
                <a:latin typeface="Century Schoolbook" pitchFamily="18" charset="0"/>
              </a:rPr>
              <a:t>Slovenská populárna hudba</a:t>
            </a:r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B72A-CEFC-488A-A166-F659C5425494}" type="datetime10">
              <a:rPr lang="sk-SK" smtClean="0"/>
              <a:pPr/>
              <a:t>09:42</a:t>
            </a:fld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64A2-8C68-4A38-8D91-3F960013A264}" type="datetime10">
              <a:rPr lang="sk-SK" smtClean="0"/>
              <a:pPr/>
              <a:t>09:59</a:t>
            </a:fld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1500166" y="21429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>
                <a:latin typeface="Century Schoolbook" pitchFamily="18" charset="0"/>
              </a:rPr>
              <a:t>	</a:t>
            </a:r>
            <a:r>
              <a:rPr lang="sk-SK" sz="3200" b="1" i="1" dirty="0" smtClean="0">
                <a:solidFill>
                  <a:srgbClr val="FF0000"/>
                </a:solidFill>
                <a:latin typeface="Century Schoolbook" pitchFamily="18" charset="0"/>
              </a:rPr>
              <a:t>ROBO  GRIGOROV</a:t>
            </a:r>
            <a:endParaRPr lang="sk-SK" sz="4000" dirty="0" smtClean="0">
              <a:solidFill>
                <a:srgbClr val="FF0000"/>
              </a:solidFill>
            </a:endParaRPr>
          </a:p>
        </p:txBody>
      </p:sp>
      <p:pic>
        <p:nvPicPr>
          <p:cNvPr id="36866" name="Picture 2" descr="VÃ½sledok vyhÄ¾adÃ¡vania obrÃ¡zkov pre dopyt robo grigorov"/>
          <p:cNvPicPr>
            <a:picLocks noChangeAspect="1" noChangeArrowheads="1"/>
          </p:cNvPicPr>
          <p:nvPr/>
        </p:nvPicPr>
        <p:blipFill>
          <a:blip r:embed="rId3" cstate="print"/>
          <a:srcRect l="18750" t="-1667" r="10937" b="-1"/>
          <a:stretch>
            <a:fillRect/>
          </a:stretch>
        </p:blipFill>
        <p:spPr bwMode="auto">
          <a:xfrm>
            <a:off x="1691680" y="1988840"/>
            <a:ext cx="5357850" cy="435771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1043608" y="1124744"/>
            <a:ext cx="500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hlinkClick r:id="rId4"/>
              </a:rPr>
              <a:t>https://www.youtube.com/watch?v=kXh4FQBktNw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Zapíš si do zošita: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4697-D058-4B7C-B7EB-0E7A54688A61}" type="datetime10">
              <a:rPr lang="sk-SK" smtClean="0"/>
              <a:pPr/>
              <a:t>09:59</a:t>
            </a:fld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115616" y="1700808"/>
            <a:ext cx="282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Slovenská populárna hudba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331641" y="2564905"/>
            <a:ext cx="7344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Najvýznamnejší predstavitelia od 79.rokov 20.st. sú:</a:t>
            </a:r>
          </a:p>
          <a:p>
            <a:r>
              <a:rPr lang="sk-SK" dirty="0" smtClean="0"/>
              <a:t> </a:t>
            </a:r>
            <a:r>
              <a:rPr lang="sk-SK" dirty="0" smtClean="0"/>
              <a:t>skupina Modus</a:t>
            </a:r>
          </a:p>
          <a:p>
            <a:r>
              <a:rPr lang="sk-SK" dirty="0" smtClean="0"/>
              <a:t>Marika </a:t>
            </a:r>
            <a:r>
              <a:rPr lang="sk-SK" dirty="0" err="1" smtClean="0"/>
              <a:t>Gombitová</a:t>
            </a:r>
            <a:endParaRPr lang="sk-SK" dirty="0" smtClean="0"/>
          </a:p>
          <a:p>
            <a:r>
              <a:rPr lang="sk-SK" dirty="0" smtClean="0"/>
              <a:t>Peter Nagy,</a:t>
            </a:r>
          </a:p>
          <a:p>
            <a:r>
              <a:rPr lang="sk-SK" dirty="0" err="1" smtClean="0"/>
              <a:t>JankoLlehocký</a:t>
            </a:r>
            <a:endParaRPr lang="sk-SK" dirty="0" smtClean="0"/>
          </a:p>
          <a:p>
            <a:r>
              <a:rPr lang="sk-SK" dirty="0" smtClean="0"/>
              <a:t>Robo </a:t>
            </a:r>
            <a:r>
              <a:rPr lang="sk-SK" dirty="0" err="1" smtClean="0"/>
              <a:t>Grigorov</a:t>
            </a:r>
            <a:endParaRPr lang="sk-SK" dirty="0" smtClean="0"/>
          </a:p>
          <a:p>
            <a:r>
              <a:rPr lang="sk-SK" dirty="0" smtClean="0"/>
              <a:t>Richard Müller</a:t>
            </a:r>
          </a:p>
          <a:p>
            <a:r>
              <a:rPr lang="sk-SK" dirty="0" smtClean="0"/>
              <a:t> </a:t>
            </a:r>
            <a:r>
              <a:rPr lang="sk-SK" dirty="0" smtClean="0"/>
              <a:t> </a:t>
            </a:r>
          </a:p>
          <a:p>
            <a:r>
              <a:rPr lang="sk-SK" dirty="0" smtClean="0"/>
              <a:t>Slovenský muzikál so slov. populárnymi pesničkami je NEBERTE NÁM PRINCEZNU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Ak sa ti to dá, ku každému interpretovi si vypočuj pesničku/ máš aj priložený </a:t>
            </a:r>
            <a:r>
              <a:rPr lang="sk-SK" dirty="0" err="1" smtClean="0"/>
              <a:t>link</a:t>
            </a:r>
            <a:r>
              <a:rPr lang="sk-SK" dirty="0" smtClean="0"/>
              <a:t>/. Ak pesničku poznáš, pokojne si </a:t>
            </a:r>
            <a:r>
              <a:rPr lang="sk-SK" smtClean="0"/>
              <a:t>aj zaspievaj.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 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64A2-8C68-4A38-8D91-3F960013A264}" type="datetime10">
              <a:rPr lang="sk-SK" smtClean="0"/>
              <a:pPr/>
              <a:t>09:42</a:t>
            </a:fld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428596" y="207167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>
                <a:latin typeface="Century Schoolbook" pitchFamily="18" charset="0"/>
              </a:rPr>
              <a:t>	</a:t>
            </a:r>
            <a:r>
              <a:rPr lang="sk-SK" sz="7200" i="1" dirty="0" smtClean="0">
                <a:solidFill>
                  <a:srgbClr val="FF0000"/>
                </a:solidFill>
                <a:latin typeface="Century Schoolbook" pitchFamily="18" charset="0"/>
              </a:rPr>
              <a:t>DOSPIEVANIA!</a:t>
            </a:r>
            <a:endParaRPr lang="sk-SK" sz="8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14282" y="857232"/>
            <a:ext cx="89297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hlinkClick r:id="rId2"/>
              </a:rPr>
              <a:t>https://www.freepptbackgrounds.net/wp-content/uploads/2013/06/Music-Consideration-Backgrounds.jpg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3"/>
              </a:rPr>
              <a:t>https://encrypted-tbn0.gstatic.com/images?q=tbn:ANd9GcQMsCZNwtT0LBmKdKBb5_I1jn0NlgB7jaLo_rpuN63VNH89KOPT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4"/>
              </a:rPr>
              <a:t>http://leseriail.com/cdn/24/2016/489/free-music-powerpoint-templates_193203.png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5"/>
              </a:rPr>
              <a:t>http://websitepresentation.com/wp-content/uploads/colorful-melodies-free-ppt-backgrounds-for-your-powerpoint-templates-with-background-music-for-powerpoint-presentation.jpg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6"/>
              </a:rPr>
              <a:t>https://sk.wikipedia.org/wiki/Slovensk%C3%A1_popul%C3%A1rna_hudba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7"/>
              </a:rPr>
              <a:t>https://i.ytimg.com/vi/iznrSgGRWDc/hqdefault.jpg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8"/>
              </a:rPr>
              <a:t>https://i.ytimg.com/vi/_F3W4510IUk/hqdefault.jpg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9"/>
              </a:rPr>
              <a:t>https://feminity.zoznam.sk/cacheImg/obr/365px/jan-lehotsky-jan-lehotsky-25365.jpg</a:t>
            </a:r>
            <a:endParaRPr lang="sk-SK" sz="1400" dirty="0" smtClean="0"/>
          </a:p>
          <a:p>
            <a:r>
              <a:rPr lang="sk-SK" sz="1400" dirty="0" smtClean="0">
                <a:hlinkClick r:id="rId10"/>
              </a:rPr>
              <a:t>https://hudba.zoznam.sk/media/obrazky/magazin/galeria/89955/marika-gombitova-a-miro-zbirka.jpg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11"/>
              </a:rPr>
              <a:t>http://www.gombitova.wz.cz/student.jpg</a:t>
            </a:r>
            <a:r>
              <a:rPr lang="sk-SK" sz="1400" dirty="0" smtClean="0"/>
              <a:t>  </a:t>
            </a:r>
          </a:p>
          <a:p>
            <a:r>
              <a:rPr lang="sk-SK" sz="1400" dirty="0" smtClean="0">
                <a:hlinkClick r:id="rId12"/>
              </a:rPr>
              <a:t>http://www.marikagombitova.sk/img/picture/85/marika-gombitova.jpg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13"/>
              </a:rPr>
              <a:t>https://www.czsk.net/svet/obrazky/zbirka2.jpg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14"/>
              </a:rPr>
              <a:t>https://cloudia.cms.radioservices.sk/r630x/9d449c4c-f49c-4802-b1dd-6eb93609b486.jpg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15"/>
              </a:rPr>
              <a:t>https://i.ytimg.com/vi/51-J-HpKs_g/hqdefault.jpg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16"/>
              </a:rPr>
              <a:t>https://t.aimg.sk/magaziny/JTKUshqWSYawcOe-1lnKFw~Peter-nagy-podpis-mlady-net.jpg?t=L2ZpdC1pbi8xNjAweDkwMA%3D%3D&amp;h=nWXuGLcw1DY_VeHS-UBxMA&amp;e=2145916800&amp;v=3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17"/>
              </a:rPr>
              <a:t>https://t.aimg.sk/magaziny/SHVblc2lQpub-vfS9GdxEw~Peter-Nagy.jpg?t=L2ZpdC1pbi8xNjAweDkwMA%3D%3D&amp;h=QqeP86Ac5env8rQBbzsu7w&amp;e=2145916800&amp;v=3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18"/>
              </a:rPr>
              <a:t>https://t.aimg.sk/magaziny/zdmoBrInR8HiHDzMf1KdsQ~El-n-na-za-iatku-jeho-kari-ry.jpg?t=L2ZpdC1pbi8xNjAweDkwMA%3D%3D&amp;h=OTipTVvGGazBttf5WrXUlw&amp;e=2145916800&amp;v=3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19"/>
              </a:rPr>
              <a:t>https://cloudia.cms.radioservices.sk/r630x/356d6103-0457-4dbb-b790-85e2c3dc164d.jpg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20"/>
              </a:rPr>
              <a:t>http://zenskyweb.sk/sites/default/files/content-files/2017/article/38193/img_6213.jpg</a:t>
            </a:r>
            <a:r>
              <a:rPr lang="sk-SK" sz="1400" dirty="0" smtClean="0"/>
              <a:t> </a:t>
            </a:r>
          </a:p>
          <a:p>
            <a:r>
              <a:rPr lang="sk-SK" sz="1400" dirty="0" smtClean="0">
                <a:hlinkClick r:id="rId21"/>
              </a:rPr>
              <a:t>https://t.aimg.sk/magaziny/AJgxn6E-TML33eW5UpM-3A~Spev-k-svoj-m-v-zorom-vyvolal-mno-stvo-ot-znikov.jpg?t=LzgwMHg0NTAvc21hcnQ%3D&amp;h=f4_m9bSwZOY_N5jBMbvxZA&amp;e=2145916800&amp;v=3</a:t>
            </a:r>
            <a:r>
              <a:rPr lang="sk-SK" sz="1400" dirty="0" smtClean="0"/>
              <a:t> </a:t>
            </a:r>
            <a:endParaRPr lang="sk-SK" sz="1400" dirty="0"/>
          </a:p>
        </p:txBody>
      </p:sp>
      <p:sp>
        <p:nvSpPr>
          <p:cNvPr id="3" name="BlokTextu 2"/>
          <p:cNvSpPr txBox="1"/>
          <p:nvPr/>
        </p:nvSpPr>
        <p:spPr>
          <a:xfrm>
            <a:off x="3786182" y="214290"/>
            <a:ext cx="1211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ZDROJE:</a:t>
            </a:r>
            <a:endParaRPr lang="sk-SK" sz="24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A9EBAFA-A518-4E46-B599-CE84E931030C}" type="datetime10">
              <a:rPr lang="sk-SK" smtClean="0"/>
              <a:pPr/>
              <a:t>09:42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4283968" y="764704"/>
            <a:ext cx="486003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>
                <a:latin typeface="Century Schoolbook" pitchFamily="18" charset="0"/>
              </a:rPr>
              <a:t>		70. roky 20.storočia</a:t>
            </a:r>
          </a:p>
          <a:p>
            <a:pPr>
              <a:buFontTx/>
              <a:buChar char="-"/>
            </a:pPr>
            <a:r>
              <a:rPr lang="sk-SK" sz="3200" dirty="0" smtClean="0">
                <a:latin typeface="Century Schoolbook" pitchFamily="18" charset="0"/>
              </a:rPr>
              <a:t> v roku 1967 vznikla skupina </a:t>
            </a:r>
            <a:r>
              <a:rPr lang="sk-SK" sz="3200" b="1" dirty="0" smtClean="0">
                <a:solidFill>
                  <a:schemeClr val="tx2"/>
                </a:solidFill>
                <a:latin typeface="Century Schoolbook" pitchFamily="18" charset="0"/>
              </a:rPr>
              <a:t>Modus,</a:t>
            </a:r>
            <a:r>
              <a:rPr lang="sk-SK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sk-SK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 </a:t>
            </a:r>
            <a:r>
              <a:rPr lang="sk-SK" sz="3200" dirty="0" smtClean="0">
                <a:latin typeface="Century Schoolbook" pitchFamily="18" charset="0"/>
              </a:rPr>
              <a:t>ich piesne písali históriu slovenskej populárnej hudby  - </a:t>
            </a:r>
            <a:r>
              <a:rPr lang="sk-SK" sz="3200" dirty="0" err="1" smtClean="0">
                <a:latin typeface="Century Schoolbook" pitchFamily="18" charset="0"/>
              </a:rPr>
              <a:t>popmusik</a:t>
            </a:r>
            <a:endParaRPr lang="sk-SK" sz="3200" dirty="0" smtClean="0">
              <a:latin typeface="Century Schoolbook" pitchFamily="18" charset="0"/>
            </a:endParaRPr>
          </a:p>
          <a:p>
            <a:pPr>
              <a:buFontTx/>
              <a:buChar char="-"/>
            </a:pPr>
            <a:r>
              <a:rPr lang="sk-SK" sz="3200" dirty="0" smtClean="0">
                <a:latin typeface="Century Schoolbook" pitchFamily="18" charset="0"/>
              </a:rPr>
              <a:t>piesňou </a:t>
            </a:r>
            <a:r>
              <a:rPr lang="sk-SK" sz="3200" b="1" dirty="0" smtClean="0">
                <a:solidFill>
                  <a:schemeClr val="tx2"/>
                </a:solidFill>
                <a:latin typeface="Century Schoolbook" pitchFamily="18" charset="0"/>
              </a:rPr>
              <a:t>Úsmev</a:t>
            </a:r>
            <a:r>
              <a:rPr lang="sk-SK" sz="3200" dirty="0" smtClean="0">
                <a:latin typeface="Century Schoolbook" pitchFamily="18" charset="0"/>
              </a:rPr>
              <a:t> získali  v roku 1977 zlatú Bratislavskú lýru</a:t>
            </a:r>
            <a:r>
              <a:rPr lang="sk-SK" sz="3200" dirty="0" smtClean="0">
                <a:latin typeface="Century Schoolbook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sk-SK" sz="3200" dirty="0" smtClean="0">
                <a:hlinkClick r:id="rId3"/>
              </a:rPr>
              <a:t>https://www.youtube.com/watch?v=xWLccN5P6ak</a:t>
            </a:r>
            <a:endParaRPr lang="sk-SK" sz="3200" dirty="0" smtClean="0">
              <a:latin typeface="Century Schoolbook" pitchFamily="18" charset="0"/>
            </a:endParaRPr>
          </a:p>
        </p:txBody>
      </p:sp>
      <p:pic>
        <p:nvPicPr>
          <p:cNvPr id="4" name="Picture 2" descr="VÃ½sledok vyhÄ¾adÃ¡vania obrÃ¡zkov pre dopyt skupina mod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071942"/>
            <a:ext cx="3357554" cy="2518166"/>
          </a:xfrm>
          <a:prstGeom prst="rect">
            <a:avLst/>
          </a:prstGeom>
          <a:noFill/>
        </p:spPr>
      </p:pic>
      <p:pic>
        <p:nvPicPr>
          <p:cNvPr id="4098" name="Picture 2" descr="SÃºvisiaci obrÃ¡z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0"/>
            <a:ext cx="3750361" cy="2503367"/>
          </a:xfrm>
          <a:prstGeom prst="rect">
            <a:avLst/>
          </a:prstGeom>
          <a:noFill/>
        </p:spPr>
      </p:pic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7E8BEDE2-ACB9-48F3-A757-C237B5339401}" type="datetime10">
              <a:rPr lang="sk-SK" smtClean="0"/>
              <a:pPr/>
              <a:t>09:48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6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8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32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285984" y="142852"/>
            <a:ext cx="6858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i="1" dirty="0" smtClean="0">
                <a:latin typeface="Century Schoolbook" pitchFamily="18" charset="0"/>
              </a:rPr>
              <a:t>	</a:t>
            </a:r>
            <a:r>
              <a:rPr lang="sk-SK" sz="3200" b="1" i="1" dirty="0" smtClean="0">
                <a:solidFill>
                  <a:srgbClr val="FF0000"/>
                </a:solidFill>
                <a:latin typeface="Century Schoolbook" pitchFamily="18" charset="0"/>
              </a:rPr>
              <a:t>JANKO LEHOTSKÝ</a:t>
            </a:r>
          </a:p>
          <a:p>
            <a:r>
              <a:rPr lang="sk-SK" sz="3200" dirty="0" smtClean="0">
                <a:latin typeface="Century Schoolbook" pitchFamily="18" charset="0"/>
              </a:rPr>
              <a:t> </a:t>
            </a:r>
          </a:p>
          <a:p>
            <a:r>
              <a:rPr lang="sk-SK" sz="3200" dirty="0" smtClean="0">
                <a:latin typeface="Century Schoolbook" pitchFamily="18" charset="0"/>
              </a:rPr>
              <a:t>(* 16. apríl 1947, Bratislava) </a:t>
            </a:r>
          </a:p>
          <a:p>
            <a:r>
              <a:rPr lang="sk-SK" sz="3200" dirty="0" smtClean="0">
                <a:latin typeface="Century Schoolbook" pitchFamily="18" charset="0"/>
              </a:rPr>
              <a:t>-  je slovenský spevák a skladateľ</a:t>
            </a: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7E8BEDE2-ACB9-48F3-A757-C237B5339401}" type="datetime10">
              <a:rPr lang="sk-SK" smtClean="0"/>
              <a:pPr/>
              <a:t>09:42</a:t>
            </a:fld>
            <a:endParaRPr lang="sk-SK" dirty="0"/>
          </a:p>
        </p:txBody>
      </p:sp>
      <p:pic>
        <p:nvPicPr>
          <p:cNvPr id="26626" name="Picture 2" descr="VÃ½sledok vyhÄ¾adÃ¡vania obrÃ¡zkov pre dopyt janko lehotsky"/>
          <p:cNvPicPr>
            <a:picLocks noChangeAspect="1" noChangeArrowheads="1"/>
          </p:cNvPicPr>
          <p:nvPr/>
        </p:nvPicPr>
        <p:blipFill>
          <a:blip r:embed="rId3" cstate="print"/>
          <a:srcRect l="29688" r="6249" b="-1"/>
          <a:stretch>
            <a:fillRect/>
          </a:stretch>
        </p:blipFill>
        <p:spPr bwMode="auto">
          <a:xfrm>
            <a:off x="214282" y="2500306"/>
            <a:ext cx="2928958" cy="3429024"/>
          </a:xfrm>
          <a:prstGeom prst="rect">
            <a:avLst/>
          </a:prstGeom>
          <a:noFill/>
        </p:spPr>
      </p:pic>
      <p:pic>
        <p:nvPicPr>
          <p:cNvPr id="26628" name="Picture 4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 l="13958" r="13971" b="2014"/>
          <a:stretch>
            <a:fillRect/>
          </a:stretch>
        </p:blipFill>
        <p:spPr bwMode="auto">
          <a:xfrm>
            <a:off x="3214678" y="2428868"/>
            <a:ext cx="3269412" cy="2500330"/>
          </a:xfrm>
          <a:prstGeom prst="rect">
            <a:avLst/>
          </a:prstGeom>
          <a:noFill/>
        </p:spPr>
      </p:pic>
      <p:pic>
        <p:nvPicPr>
          <p:cNvPr id="26630" name="Picture 6" descr="SÃºvisiaci obrÃ¡z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9875" y="3143248"/>
            <a:ext cx="2524125" cy="347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4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4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84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285984" y="142852"/>
            <a:ext cx="6858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i="1" dirty="0" smtClean="0">
                <a:latin typeface="Century Schoolbook" pitchFamily="18" charset="0"/>
              </a:rPr>
              <a:t>	</a:t>
            </a:r>
            <a:r>
              <a:rPr lang="sk-SK" sz="3200" b="1" i="1" dirty="0" smtClean="0">
                <a:solidFill>
                  <a:srgbClr val="FF0000"/>
                </a:solidFill>
                <a:latin typeface="Century Schoolbook" pitchFamily="18" charset="0"/>
              </a:rPr>
              <a:t>MIROSLAV ŽBIRKA</a:t>
            </a:r>
          </a:p>
          <a:p>
            <a:r>
              <a:rPr lang="sk-SK" sz="3200" dirty="0" smtClean="0">
                <a:latin typeface="Century Schoolbook" pitchFamily="18" charset="0"/>
              </a:rPr>
              <a:t> </a:t>
            </a:r>
          </a:p>
          <a:p>
            <a:r>
              <a:rPr lang="sk-SK" sz="3200" dirty="0" smtClean="0">
                <a:latin typeface="Century Schoolbook" pitchFamily="18" charset="0"/>
              </a:rPr>
              <a:t>(* 21. október1952, Bratislava) </a:t>
            </a:r>
          </a:p>
          <a:p>
            <a:r>
              <a:rPr lang="sk-SK" sz="3200" dirty="0" smtClean="0">
                <a:latin typeface="Century Schoolbook" pitchFamily="18" charset="0"/>
              </a:rPr>
              <a:t>- prezývaný </a:t>
            </a:r>
            <a:r>
              <a:rPr lang="sk-SK" sz="3200" dirty="0" err="1" smtClean="0">
                <a:latin typeface="Century Schoolbook" pitchFamily="18" charset="0"/>
              </a:rPr>
              <a:t>Meky</a:t>
            </a:r>
            <a:r>
              <a:rPr lang="sk-SK" sz="3200" dirty="0" smtClean="0">
                <a:latin typeface="Century Schoolbook" pitchFamily="18" charset="0"/>
              </a:rPr>
              <a:t> </a:t>
            </a:r>
            <a:r>
              <a:rPr lang="sk-SK" sz="3200" dirty="0" err="1" smtClean="0">
                <a:latin typeface="Century Schoolbook" pitchFamily="18" charset="0"/>
              </a:rPr>
              <a:t>Žbirka</a:t>
            </a:r>
            <a:r>
              <a:rPr lang="sk-SK" sz="3200" dirty="0" smtClean="0">
                <a:latin typeface="Century Schoolbook" pitchFamily="18" charset="0"/>
              </a:rPr>
              <a:t>;</a:t>
            </a:r>
          </a:p>
          <a:p>
            <a:r>
              <a:rPr lang="sk-SK" sz="3200" dirty="0" smtClean="0">
                <a:latin typeface="Century Schoolbook" pitchFamily="18" charset="0"/>
              </a:rPr>
              <a:t>-  je slovenský spevák a skladateľ;</a:t>
            </a:r>
          </a:p>
        </p:txBody>
      </p:sp>
      <p:pic>
        <p:nvPicPr>
          <p:cNvPr id="29698" name="Picture 2" descr="VÃ½sledok vyhÄ¾adÃ¡vania obrÃ¡zkov pre dopyt miroslav Å¾bir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43275"/>
            <a:ext cx="2286016" cy="3314725"/>
          </a:xfrm>
          <a:prstGeom prst="rect">
            <a:avLst/>
          </a:prstGeom>
          <a:noFill/>
        </p:spPr>
      </p:pic>
      <p:pic>
        <p:nvPicPr>
          <p:cNvPr id="29700" name="Picture 4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 l="7143" t="1572" r="14285" b="-630"/>
          <a:stretch>
            <a:fillRect/>
          </a:stretch>
        </p:blipFill>
        <p:spPr bwMode="auto">
          <a:xfrm>
            <a:off x="5925888" y="3786166"/>
            <a:ext cx="3218112" cy="3071834"/>
          </a:xfrm>
          <a:prstGeom prst="rect">
            <a:avLst/>
          </a:prstGeom>
          <a:noFill/>
        </p:spPr>
      </p:pic>
      <p:pic>
        <p:nvPicPr>
          <p:cNvPr id="29702" name="Picture 6" descr="VÃ½sledok vyhÄ¾adÃ¡vania obrÃ¡zkov pre dopyt miroslav Å¾birka"/>
          <p:cNvPicPr>
            <a:picLocks noChangeAspect="1" noChangeArrowheads="1"/>
          </p:cNvPicPr>
          <p:nvPr/>
        </p:nvPicPr>
        <p:blipFill>
          <a:blip r:embed="rId5" cstate="print"/>
          <a:srcRect r="10937" b="-1"/>
          <a:stretch>
            <a:fillRect/>
          </a:stretch>
        </p:blipFill>
        <p:spPr bwMode="auto">
          <a:xfrm>
            <a:off x="0" y="4071918"/>
            <a:ext cx="2928958" cy="2786082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2286000" y="328498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6"/>
              </a:rPr>
              <a:t>https://www.youtube.com/watch?v=PfXQL18O7Ao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779912" y="2924944"/>
            <a:ext cx="119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Vypočuj si: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8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8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88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285984" y="142852"/>
            <a:ext cx="6858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i="1" dirty="0" smtClean="0">
                <a:latin typeface="Century Schoolbook" pitchFamily="18" charset="0"/>
              </a:rPr>
              <a:t>	</a:t>
            </a:r>
            <a:r>
              <a:rPr lang="sk-SK" sz="3200" b="1" i="1" dirty="0" smtClean="0">
                <a:solidFill>
                  <a:srgbClr val="FF0000"/>
                </a:solidFill>
                <a:latin typeface="Century Schoolbook" pitchFamily="18" charset="0"/>
              </a:rPr>
              <a:t>MARIKA GOMBITOVÁ</a:t>
            </a:r>
          </a:p>
          <a:p>
            <a:r>
              <a:rPr lang="sk-SK" sz="3200" dirty="0" smtClean="0">
                <a:latin typeface="Century Schoolbook" pitchFamily="18" charset="0"/>
              </a:rPr>
              <a:t> </a:t>
            </a:r>
          </a:p>
          <a:p>
            <a:r>
              <a:rPr lang="sk-SK" sz="3200" dirty="0" smtClean="0">
                <a:latin typeface="Century Schoolbook" pitchFamily="18" charset="0"/>
              </a:rPr>
              <a:t>(* 12. september 1956, Turany nad Ondavou pri Stropkove) </a:t>
            </a:r>
          </a:p>
          <a:p>
            <a:r>
              <a:rPr lang="sk-SK" sz="3200" dirty="0" smtClean="0">
                <a:latin typeface="Century Schoolbook" pitchFamily="18" charset="0"/>
              </a:rPr>
              <a:t>-  je slovenská speváčka a skladateľka;</a:t>
            </a: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7E8BEDE2-ACB9-48F3-A757-C237B5339401}" type="datetime10">
              <a:rPr lang="sk-SK" smtClean="0"/>
              <a:pPr/>
              <a:t>09:53</a:t>
            </a:fld>
            <a:endParaRPr lang="sk-SK" dirty="0"/>
          </a:p>
        </p:txBody>
      </p:sp>
      <p:pic>
        <p:nvPicPr>
          <p:cNvPr id="28674" name="Picture 2" descr="VÃ½sledok vyhÄ¾adÃ¡vania obrÃ¡zkov pre dopyt marika gombito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437112"/>
            <a:ext cx="2840163" cy="2214578"/>
          </a:xfrm>
          <a:prstGeom prst="rect">
            <a:avLst/>
          </a:prstGeom>
          <a:noFill/>
        </p:spPr>
      </p:pic>
      <p:pic>
        <p:nvPicPr>
          <p:cNvPr id="28676" name="Picture 4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2628900" cy="2857500"/>
          </a:xfrm>
          <a:prstGeom prst="rect">
            <a:avLst/>
          </a:prstGeom>
          <a:noFill/>
        </p:spPr>
      </p:pic>
      <p:pic>
        <p:nvPicPr>
          <p:cNvPr id="28678" name="Picture 6" descr="SÃºvisiaci obrÃ¡z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7206" y="4357694"/>
            <a:ext cx="3296794" cy="2190739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5220072" y="2924944"/>
            <a:ext cx="119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Vypočuj si:</a:t>
            </a:r>
          </a:p>
          <a:p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2286000" y="3429000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6"/>
              </a:rPr>
              <a:t>https://www.youtube.com/watch?v=SF31NkvSB2g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630"/>
          </a:xfrm>
          <a:prstGeom prst="rect">
            <a:avLst/>
          </a:prstGeom>
          <a:noFill/>
        </p:spPr>
      </p:pic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D501-B83E-41AA-8B01-DD5EF80A8081}" type="datetime10">
              <a:rPr lang="sk-SK" smtClean="0"/>
              <a:pPr/>
              <a:t>09:42</a:t>
            </a:fld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214282" y="142852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i="1" dirty="0" smtClean="0">
                <a:solidFill>
                  <a:srgbClr val="FF0000"/>
                </a:solidFill>
                <a:latin typeface="Century Schoolbook" pitchFamily="18" charset="0"/>
              </a:rPr>
              <a:t>MUZIKÁL – NEBERTE NÁM 					  PRINCEZNÚ</a:t>
            </a:r>
            <a:endParaRPr lang="sk-SK" sz="4000" dirty="0" smtClean="0">
              <a:solidFill>
                <a:srgbClr val="FF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57158" y="1643050"/>
            <a:ext cx="87868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3200" dirty="0" smtClean="0">
                <a:latin typeface="Century Schoolbook" pitchFamily="18" charset="0"/>
              </a:rPr>
              <a:t> slovenský televízny muzikál z roku 1981;</a:t>
            </a:r>
          </a:p>
          <a:p>
            <a:pPr>
              <a:buFontTx/>
              <a:buChar char="-"/>
            </a:pPr>
            <a:r>
              <a:rPr lang="sk-SK" sz="3200" dirty="0" smtClean="0">
                <a:latin typeface="Century Schoolbook" pitchFamily="18" charset="0"/>
              </a:rPr>
              <a:t> hlavné úlohy v ňom stvárnili Marika </a:t>
            </a:r>
            <a:r>
              <a:rPr lang="sk-SK" sz="3200" dirty="0" err="1" smtClean="0">
                <a:latin typeface="Century Schoolbook" pitchFamily="18" charset="0"/>
              </a:rPr>
              <a:t>Gombitová</a:t>
            </a:r>
            <a:r>
              <a:rPr lang="sk-SK" sz="3200" dirty="0" smtClean="0">
                <a:latin typeface="Century Schoolbook" pitchFamily="18" charset="0"/>
              </a:rPr>
              <a:t> a Miroslav </a:t>
            </a:r>
            <a:r>
              <a:rPr lang="sk-SK" sz="3200" dirty="0" err="1" smtClean="0">
                <a:latin typeface="Century Schoolbook" pitchFamily="18" charset="0"/>
              </a:rPr>
              <a:t>Žbirka</a:t>
            </a:r>
            <a:r>
              <a:rPr lang="sk-SK" sz="3200" dirty="0" smtClean="0">
                <a:latin typeface="Century Schoolbook" pitchFamily="18" charset="0"/>
              </a:rPr>
              <a:t>, </a:t>
            </a:r>
            <a:r>
              <a:rPr lang="sk-SK" sz="3200" dirty="0" err="1" smtClean="0">
                <a:latin typeface="Century Schoolbook" pitchFamily="18" charset="0"/>
              </a:rPr>
              <a:t>Marie</a:t>
            </a:r>
            <a:r>
              <a:rPr lang="sk-SK" sz="3200" dirty="0" smtClean="0">
                <a:latin typeface="Century Schoolbook" pitchFamily="18" charset="0"/>
              </a:rPr>
              <a:t> </a:t>
            </a:r>
            <a:r>
              <a:rPr lang="sk-SK" sz="3200" dirty="0" err="1" smtClean="0">
                <a:latin typeface="Century Schoolbook" pitchFamily="18" charset="0"/>
              </a:rPr>
              <a:t>Rottrová</a:t>
            </a:r>
            <a:r>
              <a:rPr lang="sk-SK" sz="3200" dirty="0" smtClean="0">
                <a:latin typeface="Century Schoolbook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sk-SK" sz="3200" dirty="0" smtClean="0">
                <a:latin typeface="Century Schoolbook" pitchFamily="18" charset="0"/>
              </a:rPr>
              <a:t> hudbu k filmu napísal </a:t>
            </a:r>
            <a:r>
              <a:rPr lang="sk-SK" sz="3200" dirty="0" err="1" smtClean="0">
                <a:latin typeface="Century Schoolbook" pitchFamily="18" charset="0"/>
              </a:rPr>
              <a:t>Dežo</a:t>
            </a:r>
            <a:r>
              <a:rPr lang="sk-SK" sz="3200" dirty="0" smtClean="0">
                <a:latin typeface="Century Schoolbook" pitchFamily="18" charset="0"/>
              </a:rPr>
              <a:t> </a:t>
            </a:r>
            <a:r>
              <a:rPr lang="sk-SK" sz="3200" dirty="0" err="1" smtClean="0">
                <a:latin typeface="Century Schoolbook" pitchFamily="18" charset="0"/>
              </a:rPr>
              <a:t>Ursiny</a:t>
            </a:r>
            <a:r>
              <a:rPr lang="sk-SK" sz="3200" dirty="0" smtClean="0">
                <a:latin typeface="Century Schoolbook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sk-SK" sz="3200" dirty="0" smtClean="0">
                <a:latin typeface="Century Schoolbook" pitchFamily="18" charset="0"/>
              </a:rPr>
              <a:t> texty zložil Ján </a:t>
            </a:r>
            <a:r>
              <a:rPr lang="sk-SK" sz="3200" dirty="0" err="1" smtClean="0">
                <a:latin typeface="Century Schoolbook" pitchFamily="18" charset="0"/>
              </a:rPr>
              <a:t>Štrasser</a:t>
            </a:r>
            <a:r>
              <a:rPr lang="sk-SK" sz="3200" dirty="0" smtClean="0">
                <a:latin typeface="Century Schoolbook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sk-SK" sz="3200" dirty="0" smtClean="0">
                <a:latin typeface="Century Schoolbook" pitchFamily="18" charset="0"/>
              </a:rPr>
              <a:t> film režíroval Martin </a:t>
            </a:r>
            <a:r>
              <a:rPr lang="sk-SK" sz="3200" dirty="0" err="1" smtClean="0">
                <a:latin typeface="Century Schoolbook" pitchFamily="18" charset="0"/>
              </a:rPr>
              <a:t>Hoffmeister</a:t>
            </a:r>
            <a:r>
              <a:rPr lang="sk-SK" sz="3200" dirty="0" smtClean="0">
                <a:latin typeface="Century Schoolbook" pitchFamily="18" charset="0"/>
              </a:rPr>
              <a:t>;</a:t>
            </a:r>
            <a:endParaRPr lang="sk-SK" sz="32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285984" y="142852"/>
            <a:ext cx="68580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i="1" dirty="0" smtClean="0">
                <a:latin typeface="Century Schoolbook" pitchFamily="18" charset="0"/>
              </a:rPr>
              <a:t>	</a:t>
            </a:r>
            <a:r>
              <a:rPr lang="sk-SK" sz="3200" b="1" i="1" dirty="0" smtClean="0">
                <a:solidFill>
                  <a:srgbClr val="FF0000"/>
                </a:solidFill>
                <a:latin typeface="Century Schoolbook" pitchFamily="18" charset="0"/>
              </a:rPr>
              <a:t>PETER NAGY</a:t>
            </a:r>
          </a:p>
          <a:p>
            <a:r>
              <a:rPr lang="sk-SK" sz="3200" dirty="0" smtClean="0">
                <a:latin typeface="Century Schoolbook" pitchFamily="18" charset="0"/>
              </a:rPr>
              <a:t> </a:t>
            </a:r>
          </a:p>
          <a:p>
            <a:r>
              <a:rPr lang="sk-SK" sz="3200" dirty="0" smtClean="0">
                <a:latin typeface="Century Schoolbook" pitchFamily="18" charset="0"/>
              </a:rPr>
              <a:t>(* 9. apríl 1959, Prešov) </a:t>
            </a:r>
          </a:p>
          <a:p>
            <a:pPr>
              <a:buFontTx/>
              <a:buChar char="-"/>
            </a:pPr>
            <a:r>
              <a:rPr lang="sk-SK" sz="3200" dirty="0" smtClean="0">
                <a:latin typeface="Century Schoolbook" pitchFamily="18" charset="0"/>
              </a:rPr>
              <a:t> slovenský spevák, skladateľ, hudobník, textár, hudobný producent a </a:t>
            </a:r>
            <a:r>
              <a:rPr lang="sk-SK" sz="3200" dirty="0" err="1" smtClean="0">
                <a:latin typeface="Century Schoolbook" pitchFamily="18" charset="0"/>
              </a:rPr>
              <a:t>fotograf;vypočuj</a:t>
            </a:r>
            <a:r>
              <a:rPr lang="sk-SK" sz="3200" dirty="0" smtClean="0">
                <a:latin typeface="Century Schoolbook" pitchFamily="18" charset="0"/>
              </a:rPr>
              <a:t> si:</a:t>
            </a:r>
          </a:p>
          <a:p>
            <a:pPr>
              <a:buFontTx/>
              <a:buChar char="-"/>
            </a:pPr>
            <a:r>
              <a:rPr lang="sk-SK" sz="3200" dirty="0" smtClean="0">
                <a:hlinkClick r:id="rId3"/>
              </a:rPr>
              <a:t>https://www.youtube.com/watch?v=bAiolr49WiU</a:t>
            </a:r>
            <a:endParaRPr lang="sk-SK" sz="3200" dirty="0" smtClean="0">
              <a:latin typeface="Century Schoolbook" pitchFamily="18" charset="0"/>
            </a:endParaRPr>
          </a:p>
        </p:txBody>
      </p:sp>
      <p:pic>
        <p:nvPicPr>
          <p:cNvPr id="30722" name="Picture 2" descr="VÃ½sledok vyhÄ¾adÃ¡vania obrÃ¡zkov pre dopyt peter na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47281"/>
            <a:ext cx="2376477" cy="3310719"/>
          </a:xfrm>
          <a:prstGeom prst="rect">
            <a:avLst/>
          </a:prstGeom>
          <a:noFill/>
        </p:spPr>
      </p:pic>
      <p:pic>
        <p:nvPicPr>
          <p:cNvPr id="30724" name="Picture 4" descr="SÃºvisiaci obrÃ¡z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005064"/>
            <a:ext cx="2714644" cy="3383906"/>
          </a:xfrm>
          <a:prstGeom prst="rect">
            <a:avLst/>
          </a:prstGeom>
          <a:noFill/>
        </p:spPr>
      </p:pic>
      <p:pic>
        <p:nvPicPr>
          <p:cNvPr id="30726" name="Picture 6" descr="SÃºvisiaci obrÃ¡z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789040"/>
            <a:ext cx="3220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4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4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24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00298" y="142852"/>
            <a:ext cx="66437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i="1" dirty="0" smtClean="0">
                <a:latin typeface="Century Schoolbook" pitchFamily="18" charset="0"/>
              </a:rPr>
              <a:t>	</a:t>
            </a:r>
            <a:r>
              <a:rPr lang="sk-SK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SKUPINA ELÁN</a:t>
            </a:r>
          </a:p>
          <a:p>
            <a:r>
              <a:rPr lang="sk-SK" sz="2400" dirty="0" smtClean="0">
                <a:latin typeface="Century Schoolbook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sk-SK" sz="2400" dirty="0" smtClean="0">
                <a:latin typeface="Century Schoolbook" pitchFamily="18" charset="0"/>
              </a:rPr>
              <a:t> slovenská hudobná skupina,</a:t>
            </a:r>
          </a:p>
          <a:p>
            <a:pPr>
              <a:buFontTx/>
              <a:buChar char="-"/>
            </a:pPr>
            <a:r>
              <a:rPr lang="sk-SK" sz="2400" dirty="0" smtClean="0">
                <a:latin typeface="Century Schoolbook" pitchFamily="18" charset="0"/>
              </a:rPr>
              <a:t> v Bratislave v roku 1968 založili vtedajší spolužiaci zo základnej školy spevák Jožo Ráž, hráč na klávesové nástroje </a:t>
            </a:r>
            <a:r>
              <a:rPr lang="sk-SK" sz="2400" dirty="0" err="1" smtClean="0">
                <a:latin typeface="Century Schoolbook" pitchFamily="18" charset="0"/>
              </a:rPr>
              <a:t>Vašo</a:t>
            </a:r>
            <a:r>
              <a:rPr lang="sk-SK" sz="2400" dirty="0" smtClean="0">
                <a:latin typeface="Century Schoolbook" pitchFamily="18" charset="0"/>
              </a:rPr>
              <a:t> </a:t>
            </a:r>
            <a:r>
              <a:rPr lang="sk-SK" sz="2400" dirty="0" err="1" smtClean="0">
                <a:latin typeface="Century Schoolbook" pitchFamily="18" charset="0"/>
              </a:rPr>
              <a:t>Patejdl</a:t>
            </a:r>
            <a:r>
              <a:rPr lang="sk-SK" sz="2400" dirty="0" smtClean="0">
                <a:latin typeface="Century Schoolbook" pitchFamily="18" charset="0"/>
              </a:rPr>
              <a:t>, gitarista Juraj Farkaš a bubeník Zdeno Baláž</a:t>
            </a:r>
            <a:r>
              <a:rPr lang="sk-SK" sz="2400" dirty="0" smtClean="0">
                <a:latin typeface="Century Schoolbook" pitchFamily="18" charset="0"/>
              </a:rPr>
              <a:t>. Vypočuj si:</a:t>
            </a:r>
            <a:r>
              <a:rPr lang="sk-SK" sz="2400" dirty="0" smtClean="0">
                <a:hlinkClick r:id="rId3"/>
              </a:rPr>
              <a:t>https://www.youtube.com/watch?v=pN1niSFqfQ4</a:t>
            </a:r>
            <a:endParaRPr lang="sk-SK" sz="2400" dirty="0" smtClean="0">
              <a:latin typeface="Century Schoolbook" pitchFamily="18" charset="0"/>
            </a:endParaRPr>
          </a:p>
        </p:txBody>
      </p:sp>
      <p:pic>
        <p:nvPicPr>
          <p:cNvPr id="34818" name="Picture 2" descr="VÃ½sledok vyhÄ¾adÃ¡vania obrÃ¡zkov pre dopyt skupina elÃ¡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961906"/>
            <a:ext cx="2696193" cy="1896094"/>
          </a:xfrm>
          <a:prstGeom prst="rect">
            <a:avLst/>
          </a:prstGeom>
          <a:noFill/>
        </p:spPr>
      </p:pic>
      <p:pic>
        <p:nvPicPr>
          <p:cNvPr id="34820" name="Picture 4" descr="VÃ½sledok vyhÄ¾adÃ¡vania obrÃ¡zkov pre dopyt skupina elÃ¡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733444"/>
            <a:ext cx="3570434" cy="2124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64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64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64A2-8C68-4A38-8D91-3F960013A264}" type="datetime10">
              <a:rPr lang="sk-SK" smtClean="0"/>
              <a:pPr/>
              <a:t>09:58</a:t>
            </a:fld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1500166" y="21429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>
                <a:latin typeface="Century Schoolbook" pitchFamily="18" charset="0"/>
              </a:rPr>
              <a:t>	</a:t>
            </a:r>
            <a:r>
              <a:rPr lang="sk-SK" sz="3200" i="1" dirty="0" smtClean="0">
                <a:solidFill>
                  <a:srgbClr val="FF0000"/>
                </a:solidFill>
                <a:latin typeface="Century Schoolbook" pitchFamily="18" charset="0"/>
              </a:rPr>
              <a:t>RICHARD MÜLLER</a:t>
            </a:r>
            <a:endParaRPr lang="sk-SK" sz="40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SÃºvisiaci obrÃ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3429024" cy="3429024"/>
          </a:xfrm>
          <a:prstGeom prst="rect">
            <a:avLst/>
          </a:prstGeom>
          <a:noFill/>
        </p:spPr>
      </p:pic>
      <p:pic>
        <p:nvPicPr>
          <p:cNvPr id="2052" name="Picture 4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44824"/>
            <a:ext cx="4429156" cy="2952771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1043608" y="1124744"/>
            <a:ext cx="492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hlinkClick r:id="rId5"/>
              </a:rPr>
              <a:t>https://www.youtube.com/watch?v=ZmPAcd5dLBI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211</Words>
  <Application>Microsoft Office PowerPoint</Application>
  <PresentationFormat>Prezentácia na obrazovke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Zapíš si do zošita: </vt:lpstr>
      <vt:lpstr>Snímka 12</vt:lpstr>
      <vt:lpstr>Snímka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Mgr. Danka Spišáková</dc:creator>
  <cp:lastModifiedBy>lenovo</cp:lastModifiedBy>
  <cp:revision>118</cp:revision>
  <dcterms:created xsi:type="dcterms:W3CDTF">2019-03-07T20:25:00Z</dcterms:created>
  <dcterms:modified xsi:type="dcterms:W3CDTF">2020-03-30T08:06:36Z</dcterms:modified>
</cp:coreProperties>
</file>