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7" r:id="rId3"/>
    <p:sldId id="277" r:id="rId4"/>
    <p:sldId id="276" r:id="rId5"/>
    <p:sldId id="275" r:id="rId6"/>
    <p:sldId id="274" r:id="rId7"/>
    <p:sldId id="273" r:id="rId8"/>
    <p:sldId id="272" r:id="rId9"/>
    <p:sldId id="271" r:id="rId10"/>
    <p:sldId id="263" r:id="rId11"/>
    <p:sldId id="270" r:id="rId12"/>
    <p:sldId id="269" r:id="rId13"/>
    <p:sldId id="268" r:id="rId14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339933"/>
    <a:srgbClr val="66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680" y="-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4EEC3EA-2B38-4197-B40D-D2298F4310B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k-SK" altLang="sk-SK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AF5CE691-02DB-4307-97A8-5C5496D1467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k-SK" altLang="sk-SK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BD2AAC75-04B3-404F-9E94-2B43DC538468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CFE6162A-3E3A-4D31-8FDB-165725D96F2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3CC2B4A4-CE39-4232-99D2-ED8F6602C95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k-SK" altLang="sk-SK"/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86887164-F889-4EF5-A609-46719E79B7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6A371F-C39D-48F6-8F8C-DF09CB76964E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71743EF-5CEC-407E-8F37-D1639026B2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503FC6-7A7C-4170-A139-691C23AEC802}" type="slidenum">
              <a:rPr lang="sk-SK" altLang="sk-SK"/>
              <a:pPr/>
              <a:t>1</a:t>
            </a:fld>
            <a:endParaRPr lang="sk-SK" altLang="sk-SK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26D253F-B1F1-46D2-8C1D-D8521221E4E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C2105E8-064E-4584-8A71-427903ECCD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0EC1DA-A6B1-438D-B32D-06D9B060F7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9C17C8-820A-43D8-B773-8C4374BDA5E1}" type="slidenum">
              <a:rPr lang="sk-SK" altLang="sk-SK"/>
              <a:pPr/>
              <a:t>3</a:t>
            </a:fld>
            <a:endParaRPr lang="sk-SK" altLang="sk-SK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64201F60-3036-4DBD-BFAF-B539D1E5FD0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92A78B85-0D71-4379-B3E7-39E183A91C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9A4750-B2B0-49C7-9CCC-C8A4DE0FEE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11F784-18CB-46A6-85E1-E93EDFDF9CD1}" type="slidenum">
              <a:rPr lang="sk-SK" altLang="sk-SK"/>
              <a:pPr/>
              <a:t>4</a:t>
            </a:fld>
            <a:endParaRPr lang="sk-SK" altLang="sk-SK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4AD51FC1-3995-4605-9E56-4A2E82BE942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B592EC24-F21D-44D7-8F4B-692A93720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6B4A1-771B-488C-BB23-D166795B2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9894CE-A640-4233-B74B-0536C16E3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BF6C3F-EED6-40C7-9FBE-864082E0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0081964-36E7-45DB-9764-CCE274E26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BE6D793-B4D6-4891-BAE3-C8B844EC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A8B5D-B61C-499C-A4D5-0171927DB2B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6899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1B0EED-F58F-4826-93C1-0B0AD996C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7ED34B13-E235-459E-A66F-4896597C7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F21E7A-EA88-4865-88F7-BEAD1729E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CA61B6B-A10B-4197-97E3-1344FB911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1633B57-217A-4B6A-BF06-6B61E129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882E7-741C-4412-B5C3-42FCEADB2F62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09515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A9E488C-0E62-4767-A81D-142C2DC65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E3F53E1D-AC7F-4B25-91D3-D2FB286E6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121892A-27C0-4517-874F-3D32D75A5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617D886-9EC1-4A9E-9E4F-211813DA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74D8E41-C53C-43B5-B580-DC547D7E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047AF-4267-45AD-95F2-9E07992D62FB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5745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A56B6-2B78-4A2B-87F7-2E9BFA69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61A75F-6619-4690-9F9B-86EC154A1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880FA3B-3624-4552-A7FE-769373FF1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3ABF55-AD71-478A-A1A3-634C790B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7924DA6-46CA-43D0-83AE-CCAA22FF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8033B-3154-4DF7-BCD6-6807D4D08F6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9526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837053-AF75-4F83-96AE-A6F00AE3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1615ADD-2D47-48D0-82CD-75ECA7FE8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D6210E3-4B68-4FE4-97D5-02BF1184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552DEA4-F263-4EDC-9D0A-F1537C5B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0BE2F4-318F-46C6-A096-4CD7C154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81A7F-0155-4ADC-81F7-A48CF99CD56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33355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EB6AD6-C35E-4C75-BF85-47A9B3FE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59585E8-DD12-4920-B8B2-AAD115373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DA0709C-E97B-49C4-BA05-2B0086A6D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F006DD9-FF67-44CE-9FCF-A790D221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C3DA293-EC4A-47F9-8FFE-C7F63663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0A5CAED-67D5-4873-BA8F-B4CDAB3C1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52B42-1108-4E08-A901-F387F3D7795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2713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E398E-D055-4B03-8C2A-F399031B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9216D21-D497-49D7-B54D-78E3B0B40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CBB08B9-5989-4DED-9011-A406FAA9A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20C74751-42D8-4CA9-A341-01E1FEEFC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EC1326D-141D-4C33-8ACF-721D39FFF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A54FBF6-AFCF-47D3-9BFF-7CB652C1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8156D32A-6A3A-44B3-AB60-9C33FEEF8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323631E0-143E-4D04-8705-527A7129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55278-DEDF-4C7B-9089-FB7323062926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98908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CED80-B5D7-4CDD-91CD-E42C329F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43F7F3E-0E36-4B40-BD6C-35A274161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4BC1C35-F181-4AA5-8321-ACB605DDB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6F715AE-F368-49B1-98B8-4A83F2BF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6F996-9D5C-4BC0-B8D2-FBA6677C3445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5842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34B1175-9199-4BB0-8329-EFD0BD73E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33BB375-1E36-45E7-9A46-B87BF4360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B400D3B-988E-4360-9DC8-D40747FD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37115-7085-4C9D-BEB3-883FBAD84835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69137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A55296-7497-4752-A7B1-0CD4539F9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1A8DD1-0E27-4C3F-8DC3-835001BF0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B90236BB-9947-4D84-92F7-52F3AC168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90785FA-6D7B-41C7-B12D-C8E035345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DA02B54-4314-436C-A4EA-63B0F6B4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C4A73C4-7166-4E8C-891F-AE6A4407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1EAD1-1F50-456B-AF4C-C33E1BED9BA2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96082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BA36CB-ACA0-4523-B9DE-22B7EADA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47C4227-5368-487C-AF60-A3F0DD657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63301E16-B7B0-45FE-8542-077EB9736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68B699F-F982-4C6C-A0A2-B0C45576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19A548E-F1E3-4019-A059-C9B6A07B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k-SK" alt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9761E64-4969-4BC4-8525-0B7FE21B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7533D-544D-4F00-A715-562BCD20AC3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9664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7645BF3-E816-41C0-A866-27F0B87D76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F458DFF-458A-47C8-853C-ED2CB6D5C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53CFEEE-1789-4B86-B5B2-B76522881A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k-SK" altLang="sk-SK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0E3DE9D-EDED-4A83-A38E-2F6C399FC7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 altLang="sk-SK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1009868-236B-4A6D-9AB4-51B3E9EBF5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AF4C67D-1089-40B8-8736-2DF2E9D54D40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129761">
            <a:extLst>
              <a:ext uri="{FF2B5EF4-FFF2-40B4-BE49-F238E27FC236}">
                <a16:creationId xmlns:a16="http://schemas.microsoft.com/office/drawing/2014/main" id="{98315830-6743-4AA5-BDD2-72B92BDE1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6337300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Text Box 20">
            <a:extLst>
              <a:ext uri="{FF2B5EF4-FFF2-40B4-BE49-F238E27FC236}">
                <a16:creationId xmlns:a16="http://schemas.microsoft.com/office/drawing/2014/main" id="{2AF39BAA-AB94-4212-9515-DFBB0BEE1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508500"/>
            <a:ext cx="5688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k-SK" altLang="sk-SK"/>
          </a:p>
        </p:txBody>
      </p:sp>
      <p:sp>
        <p:nvSpPr>
          <p:cNvPr id="2069" name="Text Box 21">
            <a:extLst>
              <a:ext uri="{FF2B5EF4-FFF2-40B4-BE49-F238E27FC236}">
                <a16:creationId xmlns:a16="http://schemas.microsoft.com/office/drawing/2014/main" id="{951BA48A-9A74-42C9-8E3B-D7D5CDAFE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sk-SK" altLang="sk-SK"/>
          </a:p>
        </p:txBody>
      </p:sp>
      <p:sp>
        <p:nvSpPr>
          <p:cNvPr id="2081" name="Text Box 33">
            <a:extLst>
              <a:ext uri="{FF2B5EF4-FFF2-40B4-BE49-F238E27FC236}">
                <a16:creationId xmlns:a16="http://schemas.microsoft.com/office/drawing/2014/main" id="{EA3683BE-39FB-43C4-BC51-B266C5993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37063"/>
            <a:ext cx="511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k-SK" altLang="sk-SK"/>
          </a:p>
        </p:txBody>
      </p:sp>
      <p:sp>
        <p:nvSpPr>
          <p:cNvPr id="2090" name="Text Box 42">
            <a:extLst>
              <a:ext uri="{FF2B5EF4-FFF2-40B4-BE49-F238E27FC236}">
                <a16:creationId xmlns:a16="http://schemas.microsoft.com/office/drawing/2014/main" id="{1E9B1D01-AB0B-4EB5-9EB6-15BF32AE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661025"/>
            <a:ext cx="439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k-SK" altLang="sk-SK"/>
          </a:p>
        </p:txBody>
      </p:sp>
      <p:sp>
        <p:nvSpPr>
          <p:cNvPr id="2093" name="Text Box 45">
            <a:extLst>
              <a:ext uri="{FF2B5EF4-FFF2-40B4-BE49-F238E27FC236}">
                <a16:creationId xmlns:a16="http://schemas.microsoft.com/office/drawing/2014/main" id="{86334C51-0DD3-4F12-A40C-126757156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589588"/>
            <a:ext cx="4078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k-SK" altLang="sk-SK" sz="3600">
                <a:solidFill>
                  <a:srgbClr val="FF33CC"/>
                </a:solidFill>
              </a:rPr>
              <a:t> O pampúšikovi</a:t>
            </a:r>
            <a:r>
              <a:rPr lang="sk-SK" altLang="sk-SK" sz="2400"/>
              <a:t>        </a:t>
            </a:r>
          </a:p>
        </p:txBody>
      </p:sp>
      <p:sp>
        <p:nvSpPr>
          <p:cNvPr id="2095" name="Rectangle 47">
            <a:extLst>
              <a:ext uri="{FF2B5EF4-FFF2-40B4-BE49-F238E27FC236}">
                <a16:creationId xmlns:a16="http://schemas.microsoft.com/office/drawing/2014/main" id="{22C01953-9BE2-430C-B707-0050B5248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6237288"/>
            <a:ext cx="71437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096" name="Rectangle 48">
            <a:extLst>
              <a:ext uri="{FF2B5EF4-FFF2-40B4-BE49-F238E27FC236}">
                <a16:creationId xmlns:a16="http://schemas.microsoft.com/office/drawing/2014/main" id="{305594AA-89EE-4041-BA04-1416FDCFC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5589588"/>
            <a:ext cx="4103688" cy="914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sk-SK" altLang="sk-SK" sz="3600"/>
              <a:t>O Pampúšikovi</a:t>
            </a:r>
          </a:p>
        </p:txBody>
      </p:sp>
      <p:sp>
        <p:nvSpPr>
          <p:cNvPr id="2098" name="Text Box 50">
            <a:extLst>
              <a:ext uri="{FF2B5EF4-FFF2-40B4-BE49-F238E27FC236}">
                <a16:creationId xmlns:a16="http://schemas.microsoft.com/office/drawing/2014/main" id="{C38ECA2E-43FE-479A-AE4C-F1ADCE82D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6040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sk-SK" altLang="sk-SK"/>
          </a:p>
        </p:txBody>
      </p:sp>
      <p:pic>
        <p:nvPicPr>
          <p:cNvPr id="2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BD6C275-7770-4CD7-9AB0-122991CEC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pohádka: Koblí&amp;zcaron;ek veršovan&amp;ecaron;">
            <a:extLst>
              <a:ext uri="{FF2B5EF4-FFF2-40B4-BE49-F238E27FC236}">
                <a16:creationId xmlns:a16="http://schemas.microsoft.com/office/drawing/2014/main" id="{C6B60643-912D-49C5-8BC5-983C882F2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00893"/>
            <a:ext cx="5903912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C32D94F-32E8-40E1-A99C-0979D4533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ohádka: Koblí&amp;zcaron;ek veršovan&amp;ecaron;">
            <a:extLst>
              <a:ext uri="{FF2B5EF4-FFF2-40B4-BE49-F238E27FC236}">
                <a16:creationId xmlns:a16="http://schemas.microsoft.com/office/drawing/2014/main" id="{87BE3295-C3A3-487A-B7E3-6C6FE91F6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00213"/>
            <a:ext cx="5616575" cy="41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58119D1-3941-4333-B9E3-497EA3722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662253E3-1C39-4818-996C-5D8CFB3E7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26" y="1057450"/>
            <a:ext cx="6413548" cy="4743099"/>
          </a:xfrm>
          <a:prstGeom prst="rect">
            <a:avLst/>
          </a:prstGeom>
        </p:spPr>
      </p:pic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12465325-0D7E-4BA9-BD62-176F8C870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E44CC8D9-DAF1-4FA5-BEB1-ED571AA2A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4C6E6551-C54F-4F3D-97A4-B790CEA0374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692150"/>
            <a:ext cx="8388350" cy="494665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sk-SK" altLang="sk-SK" sz="4000" b="1" dirty="0">
                <a:solidFill>
                  <a:srgbClr val="003399"/>
                </a:solidFill>
              </a:rPr>
              <a:t>Ja som pampúšik veselý, </a:t>
            </a:r>
          </a:p>
          <a:p>
            <a:pPr marL="0" indent="0" algn="ctr">
              <a:buFontTx/>
              <a:buNone/>
            </a:pPr>
            <a:r>
              <a:rPr lang="sk-SK" altLang="sk-SK" sz="4000" b="1" dirty="0">
                <a:solidFill>
                  <a:srgbClr val="003399"/>
                </a:solidFill>
              </a:rPr>
              <a:t>na masielku smažený, </a:t>
            </a:r>
          </a:p>
          <a:p>
            <a:pPr marL="0" indent="0" algn="ctr">
              <a:buFontTx/>
              <a:buNone/>
            </a:pPr>
            <a:r>
              <a:rPr lang="sk-SK" altLang="sk-SK" sz="4000" b="1" dirty="0">
                <a:solidFill>
                  <a:srgbClr val="003399"/>
                </a:solidFill>
              </a:rPr>
              <a:t>na okienku chladený, </a:t>
            </a:r>
          </a:p>
          <a:p>
            <a:pPr marL="0" indent="0" algn="ctr">
              <a:buFontTx/>
              <a:buNone/>
            </a:pPr>
            <a:r>
              <a:rPr lang="sk-SK" altLang="sk-SK" sz="4000" b="1" dirty="0">
                <a:solidFill>
                  <a:srgbClr val="003399"/>
                </a:solidFill>
              </a:rPr>
              <a:t>deduškovi a babičke som utiekol</a:t>
            </a:r>
          </a:p>
          <a:p>
            <a:pPr marL="0" indent="0" algn="ctr">
              <a:buFontTx/>
              <a:buNone/>
            </a:pPr>
            <a:r>
              <a:rPr lang="sk-SK" altLang="sk-SK" sz="4000" b="1" dirty="0">
                <a:solidFill>
                  <a:srgbClr val="003399"/>
                </a:solidFill>
              </a:rPr>
              <a:t> a tebe zajačik utečiem tiež.....</a:t>
            </a:r>
          </a:p>
          <a:p>
            <a:pPr marL="0" indent="0" algn="ctr">
              <a:buFontTx/>
              <a:buNone/>
            </a:pPr>
            <a:r>
              <a:rPr lang="sk-SK" altLang="sk-SK" sz="4000" b="1" dirty="0">
                <a:solidFill>
                  <a:srgbClr val="339933"/>
                </a:solidFill>
              </a:rPr>
              <a:t> </a:t>
            </a:r>
          </a:p>
        </p:txBody>
      </p:sp>
      <p:pic>
        <p:nvPicPr>
          <p:cNvPr id="2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1B94F1D-E06B-495A-B107-6BEF504B1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ohádka: Koblí&amp;zcaron;ek veršovan&amp;ecaron;">
            <a:extLst>
              <a:ext uri="{FF2B5EF4-FFF2-40B4-BE49-F238E27FC236}">
                <a16:creationId xmlns:a16="http://schemas.microsoft.com/office/drawing/2014/main" id="{BFD65A62-CFD0-4DEF-BF76-DF79A674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96975"/>
            <a:ext cx="6410325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BC13918E-8B81-4413-9C39-3243E87F5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ohádka: Koblí&amp;zcaron;ek veršovan&amp;ecaron;">
            <a:extLst>
              <a:ext uri="{FF2B5EF4-FFF2-40B4-BE49-F238E27FC236}">
                <a16:creationId xmlns:a16="http://schemas.microsoft.com/office/drawing/2014/main" id="{1FCF248D-9DD3-496A-AB5D-E7B96DD4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3375"/>
            <a:ext cx="6985000" cy="51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A405F19D-78EF-4974-987F-61B2F28CA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ohádka: Koblí&amp;zcaron;ek veršovan&amp;ecaron;">
            <a:extLst>
              <a:ext uri="{FF2B5EF4-FFF2-40B4-BE49-F238E27FC236}">
                <a16:creationId xmlns:a16="http://schemas.microsoft.com/office/drawing/2014/main" id="{DDFFABD6-A589-442F-A9BE-A43954B1A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765175"/>
            <a:ext cx="6840537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E59614A7-5488-450B-A36A-B79421F65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abatar.cz/images/pohadkove_obrazky/190x193xkoblizek_10.jpg.pagespeed.ic.zDUSsJvJKC.jpg">
            <a:extLst>
              <a:ext uri="{FF2B5EF4-FFF2-40B4-BE49-F238E27FC236}">
                <a16:creationId xmlns:a16="http://schemas.microsoft.com/office/drawing/2014/main" id="{0AA86091-F5FA-48B4-BD7B-71D012F55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911975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E41CFA77-5A22-4967-ADAD-E0A7318D6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ohádka: Koblí&amp;zcaron;ek veršovan&amp;ecaron;">
            <a:extLst>
              <a:ext uri="{FF2B5EF4-FFF2-40B4-BE49-F238E27FC236}">
                <a16:creationId xmlns:a16="http://schemas.microsoft.com/office/drawing/2014/main" id="{BE424F06-1201-47DA-82F6-DBB3900E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65175"/>
            <a:ext cx="5715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4DF844DC-D3A1-4BFA-BBC6-059274CD0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ohádka: Koblí&amp;zcaron;ek veršovan&amp;ecaron;">
            <a:extLst>
              <a:ext uri="{FF2B5EF4-FFF2-40B4-BE49-F238E27FC236}">
                <a16:creationId xmlns:a16="http://schemas.microsoft.com/office/drawing/2014/main" id="{80E6F5D6-9C99-423E-9E3D-3CDC67560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57338"/>
            <a:ext cx="4608513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3E598F39-C3C5-47CF-BD9F-7FA4D80C9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ohádka: Koblí&amp;zcaron;ek veršovan&amp;ecaron;">
            <a:extLst>
              <a:ext uri="{FF2B5EF4-FFF2-40B4-BE49-F238E27FC236}">
                <a16:creationId xmlns:a16="http://schemas.microsoft.com/office/drawing/2014/main" id="{61EEB076-B168-409B-B832-3999FBF57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81075"/>
            <a:ext cx="5862638" cy="540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Line 3">
            <a:extLst>
              <a:ext uri="{FF2B5EF4-FFF2-40B4-BE49-F238E27FC236}">
                <a16:creationId xmlns:a16="http://schemas.microsoft.com/office/drawing/2014/main" id="{1F03C687-9968-4B89-A063-EF06F3CDB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3" y="5373688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k-SK"/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3FC8C20F-FB67-4412-A6D4-88652378F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975" y="5105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sk-SK" altLang="sk-SK"/>
          </a:p>
        </p:txBody>
      </p:sp>
      <p:pic>
        <p:nvPicPr>
          <p:cNvPr id="3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3BACECB7-9995-498F-9A64-083EE965E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34</Words>
  <Application>Microsoft Office PowerPoint</Application>
  <PresentationFormat>Prezentácia na obrazovke (4:3)</PresentationFormat>
  <Paragraphs>11</Paragraphs>
  <Slides>13</Slides>
  <Notes>3</Notes>
  <HiddenSlides>0</HiddenSlides>
  <MMClips>13</MMClips>
  <ScaleCrop>false</ScaleCrop>
  <HeadingPairs>
    <vt:vector size="6" baseType="variant">
      <vt:variant>
        <vt:lpstr>Použité písma</vt:lpstr>
      </vt:variant>
      <vt:variant>
        <vt:i4>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5" baseType="lpstr">
      <vt:lpstr>Arial</vt:lpstr>
      <vt:lpstr>Predvolený návrh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Pokuston</dc:creator>
  <cp:lastModifiedBy>Olsiakova Jela</cp:lastModifiedBy>
  <cp:revision>5</cp:revision>
  <dcterms:created xsi:type="dcterms:W3CDTF">2015-01-09T21:23:28Z</dcterms:created>
  <dcterms:modified xsi:type="dcterms:W3CDTF">2020-05-14T07:25:12Z</dcterms:modified>
</cp:coreProperties>
</file>