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data31.xml" ContentType="application/vnd.openxmlformats-officedocument.drawingml.diagramData+xml"/>
  <Default Extension="xml" ContentType="application/xml"/>
  <Override PartName="/ppt/slideLayouts/slideLayout13.xml" ContentType="application/vnd.openxmlformats-officedocument.presentationml.slideLayout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ata61.xml" ContentType="application/vnd.openxmlformats-officedocument.drawingml.diagramData+xml"/>
  <Override PartName="/ppt/diagrams/data121.xml" ContentType="application/vnd.openxmlformats-officedocument.drawingml.diagramData+xml"/>
  <Override PartName="/ppt/diagrams/data141.xml" ContentType="application/vnd.openxmlformats-officedocument.drawingml.diagramData+xml"/>
  <Override PartName="/ppt/diagrams/data23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91.xml" ContentType="application/vnd.openxmlformats-officedocument.drawingml.diagramData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_rels/data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_rels/drawing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11AF7-1BA7-4585-B1CA-4E73B870CA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3355DB57-DDCD-42E6-A51D-AD027D1DDBA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9EED8AE4-A7D9-4081-97D8-A5EF5D16B17A}" type="parTrans" cxnId="{77BCA12E-4C4E-4A9D-A626-A14F99BE5D77}">
      <dgm:prSet/>
      <dgm:spPr/>
      <dgm:t>
        <a:bodyPr/>
        <a:lstStyle/>
        <a:p>
          <a:endParaRPr lang="sk-SK"/>
        </a:p>
      </dgm:t>
    </dgm:pt>
    <dgm:pt modelId="{ABE7FCD9-5378-49F6-B478-3E1F1EE22902}" type="sibTrans" cxnId="{77BCA12E-4C4E-4A9D-A626-A14F99BE5D77}">
      <dgm:prSet/>
      <dgm:spPr/>
      <dgm:t>
        <a:bodyPr/>
        <a:lstStyle/>
        <a:p>
          <a:endParaRPr lang="sk-SK"/>
        </a:p>
      </dgm:t>
    </dgm:pt>
    <dgm:pt modelId="{F860A4DF-B4AE-41DE-9E5E-2DA6868B76F7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039C2AF5-A8FB-4F57-B5B5-9A6CCC861874}" type="parTrans" cxnId="{4CF9E066-631F-4058-9FAD-D4DACF1DFDFA}">
      <dgm:prSet/>
      <dgm:spPr/>
      <dgm:t>
        <a:bodyPr/>
        <a:lstStyle/>
        <a:p>
          <a:endParaRPr lang="sk-SK"/>
        </a:p>
      </dgm:t>
    </dgm:pt>
    <dgm:pt modelId="{836DE042-C5DF-4D44-813C-079466839D78}" type="sibTrans" cxnId="{4CF9E066-631F-4058-9FAD-D4DACF1DFDFA}">
      <dgm:prSet/>
      <dgm:spPr/>
      <dgm:t>
        <a:bodyPr/>
        <a:lstStyle/>
        <a:p>
          <a:endParaRPr lang="sk-SK"/>
        </a:p>
      </dgm:t>
    </dgm:pt>
    <dgm:pt modelId="{214D4178-02B4-4CB2-A071-3475F726A913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897070A0-4088-490D-8FEE-1CB6A5D89379}" type="parTrans" cxnId="{51766958-1ADE-41A4-9E0F-CB0AAB089046}">
      <dgm:prSet/>
      <dgm:spPr/>
      <dgm:t>
        <a:bodyPr/>
        <a:lstStyle/>
        <a:p>
          <a:endParaRPr lang="sk-SK"/>
        </a:p>
      </dgm:t>
    </dgm:pt>
    <dgm:pt modelId="{D814D3F2-7314-45BA-AF48-55F65776A2E3}" type="sibTrans" cxnId="{51766958-1ADE-41A4-9E0F-CB0AAB089046}">
      <dgm:prSet/>
      <dgm:spPr/>
      <dgm:t>
        <a:bodyPr/>
        <a:lstStyle/>
        <a:p>
          <a:endParaRPr lang="sk-SK"/>
        </a:p>
      </dgm:t>
    </dgm:pt>
    <dgm:pt modelId="{C777527C-9EDB-4DA9-A84C-3B5CCDCCD22E}" type="pres">
      <dgm:prSet presAssocID="{9E411AF7-1BA7-4585-B1CA-4E73B870CA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1A35F65-F8D8-40D9-8CF1-CF02A717F4FE}" type="pres">
      <dgm:prSet presAssocID="{3355DB57-DDCD-42E6-A51D-AD027D1DDB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7FA2EB-AF81-447B-98CA-CD5C0449B764}" type="pres">
      <dgm:prSet presAssocID="{ABE7FCD9-5378-49F6-B478-3E1F1EE22902}" presName="spacer" presStyleCnt="0"/>
      <dgm:spPr/>
    </dgm:pt>
    <dgm:pt modelId="{9D7EBCC0-A1DD-49AB-8429-E7D4371A6D28}" type="pres">
      <dgm:prSet presAssocID="{F860A4DF-B4AE-41DE-9E5E-2DA6868B76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956592-75EC-43B1-824E-B40504A7A707}" type="pres">
      <dgm:prSet presAssocID="{836DE042-C5DF-4D44-813C-079466839D78}" presName="spacer" presStyleCnt="0"/>
      <dgm:spPr/>
    </dgm:pt>
    <dgm:pt modelId="{874575BA-23A2-431D-9648-22FC09D0DE3F}" type="pres">
      <dgm:prSet presAssocID="{214D4178-02B4-4CB2-A071-3475F726A9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644CA38-AE85-4CDB-8722-18EE9BD69E74}" type="presOf" srcId="{3355DB57-DDCD-42E6-A51D-AD027D1DDBAB}" destId="{51A35F65-F8D8-40D9-8CF1-CF02A717F4FE}" srcOrd="0" destOrd="0" presId="urn:microsoft.com/office/officeart/2005/8/layout/vList2"/>
    <dgm:cxn modelId="{77BCA12E-4C4E-4A9D-A626-A14F99BE5D77}" srcId="{9E411AF7-1BA7-4585-B1CA-4E73B870CA1C}" destId="{3355DB57-DDCD-42E6-A51D-AD027D1DDBAB}" srcOrd="0" destOrd="0" parTransId="{9EED8AE4-A7D9-4081-97D8-A5EF5D16B17A}" sibTransId="{ABE7FCD9-5378-49F6-B478-3E1F1EE22902}"/>
    <dgm:cxn modelId="{734226F2-76A5-4AAC-B55C-C165EE0C3D49}" type="presOf" srcId="{F860A4DF-B4AE-41DE-9E5E-2DA6868B76F7}" destId="{9D7EBCC0-A1DD-49AB-8429-E7D4371A6D28}" srcOrd="0" destOrd="0" presId="urn:microsoft.com/office/officeart/2005/8/layout/vList2"/>
    <dgm:cxn modelId="{4CF9E066-631F-4058-9FAD-D4DACF1DFDFA}" srcId="{9E411AF7-1BA7-4585-B1CA-4E73B870CA1C}" destId="{F860A4DF-B4AE-41DE-9E5E-2DA6868B76F7}" srcOrd="1" destOrd="0" parTransId="{039C2AF5-A8FB-4F57-B5B5-9A6CCC861874}" sibTransId="{836DE042-C5DF-4D44-813C-079466839D78}"/>
    <dgm:cxn modelId="{48A90DA0-9F8E-4F81-BA58-5979A5DD2D6C}" type="presOf" srcId="{9E411AF7-1BA7-4585-B1CA-4E73B870CA1C}" destId="{C777527C-9EDB-4DA9-A84C-3B5CCDCCD22E}" srcOrd="0" destOrd="0" presId="urn:microsoft.com/office/officeart/2005/8/layout/vList2"/>
    <dgm:cxn modelId="{BDA90624-3450-45DA-8A58-87323A182D39}" type="presOf" srcId="{214D4178-02B4-4CB2-A071-3475F726A913}" destId="{874575BA-23A2-431D-9648-22FC09D0DE3F}" srcOrd="0" destOrd="0" presId="urn:microsoft.com/office/officeart/2005/8/layout/vList2"/>
    <dgm:cxn modelId="{51766958-1ADE-41A4-9E0F-CB0AAB089046}" srcId="{9E411AF7-1BA7-4585-B1CA-4E73B870CA1C}" destId="{214D4178-02B4-4CB2-A071-3475F726A913}" srcOrd="2" destOrd="0" parTransId="{897070A0-4088-490D-8FEE-1CB6A5D89379}" sibTransId="{D814D3F2-7314-45BA-AF48-55F65776A2E3}"/>
    <dgm:cxn modelId="{1452570C-6B43-4985-B948-D02580A8DE83}" type="presParOf" srcId="{C777527C-9EDB-4DA9-A84C-3B5CCDCCD22E}" destId="{51A35F65-F8D8-40D9-8CF1-CF02A717F4FE}" srcOrd="0" destOrd="0" presId="urn:microsoft.com/office/officeart/2005/8/layout/vList2"/>
    <dgm:cxn modelId="{E44B61E9-C677-4388-93B9-313B0E7E473A}" type="presParOf" srcId="{C777527C-9EDB-4DA9-A84C-3B5CCDCCD22E}" destId="{2A7FA2EB-AF81-447B-98CA-CD5C0449B764}" srcOrd="1" destOrd="0" presId="urn:microsoft.com/office/officeart/2005/8/layout/vList2"/>
    <dgm:cxn modelId="{79010810-DFFB-439E-A878-85A9301D0497}" type="presParOf" srcId="{C777527C-9EDB-4DA9-A84C-3B5CCDCCD22E}" destId="{9D7EBCC0-A1DD-49AB-8429-E7D4371A6D28}" srcOrd="2" destOrd="0" presId="urn:microsoft.com/office/officeart/2005/8/layout/vList2"/>
    <dgm:cxn modelId="{1BCE91D1-A9FE-4B7E-8B3D-067F3B95DA32}" type="presParOf" srcId="{C777527C-9EDB-4DA9-A84C-3B5CCDCCD22E}" destId="{2C956592-75EC-43B1-824E-B40504A7A707}" srcOrd="3" destOrd="0" presId="urn:microsoft.com/office/officeart/2005/8/layout/vList2"/>
    <dgm:cxn modelId="{B98E115A-65FE-4E2D-8843-B09118E471CE}" type="presParOf" srcId="{C777527C-9EDB-4DA9-A84C-3B5CCDCCD22E}" destId="{874575BA-23A2-431D-9648-22FC09D0DE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F432F0-F28E-4BA7-B707-15C47FD7AF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4F58CE1-BBEF-4561-A8D3-43394EE6B5F6}">
      <dgm:prSet/>
      <dgm:spPr/>
      <dgm:t>
        <a:bodyPr/>
        <a:lstStyle/>
        <a:p>
          <a:pPr rtl="0"/>
          <a:r>
            <a:rPr lang="sk-SK" b="0" i="0" dirty="0" smtClean="0"/>
            <a:t>Z nich sú </a:t>
          </a:r>
          <a:r>
            <a:rPr lang="sk-SK" b="0" i="0" smtClean="0"/>
            <a:t>deliteľné 5 tie</a:t>
          </a:r>
          <a:r>
            <a:rPr lang="sk-SK" b="0" i="0" dirty="0" smtClean="0"/>
            <a:t>, ktoré končia číslicou 5</a:t>
          </a:r>
          <a:endParaRPr lang="sk-SK" dirty="0"/>
        </a:p>
      </dgm:t>
    </dgm:pt>
    <dgm:pt modelId="{F0FB7A2C-ECD9-4570-A6CC-B63AC09D8E39}" type="parTrans" cxnId="{F9EA064C-0B64-4682-A5A3-AB4544C873E1}">
      <dgm:prSet/>
      <dgm:spPr/>
      <dgm:t>
        <a:bodyPr/>
        <a:lstStyle/>
        <a:p>
          <a:endParaRPr lang="sk-SK"/>
        </a:p>
      </dgm:t>
    </dgm:pt>
    <dgm:pt modelId="{78C088B9-C94B-40AB-9C05-D406CAB68343}" type="sibTrans" cxnId="{F9EA064C-0B64-4682-A5A3-AB4544C873E1}">
      <dgm:prSet/>
      <dgm:spPr/>
      <dgm:t>
        <a:bodyPr/>
        <a:lstStyle/>
        <a:p>
          <a:endParaRPr lang="sk-SK"/>
        </a:p>
      </dgm:t>
    </dgm:pt>
    <dgm:pt modelId="{881AB473-1B92-43D7-9B12-8F31DB3EB3A7}">
      <dgm:prSet/>
      <dgm:spPr/>
      <dgm:t>
        <a:bodyPr/>
        <a:lstStyle/>
        <a:p>
          <a:pPr rtl="0"/>
          <a:r>
            <a:rPr lang="sk-SK" b="0" i="0" smtClean="0"/>
            <a:t>Čiže na prvých troch pozíciách sú číslice 1, 3, 7</a:t>
          </a:r>
          <a:endParaRPr lang="sk-SK"/>
        </a:p>
      </dgm:t>
    </dgm:pt>
    <dgm:pt modelId="{276D391A-340F-47A8-B950-52CCC95D45BB}" type="parTrans" cxnId="{ABAD72E9-59EE-4B86-A1CD-C57839B34C93}">
      <dgm:prSet/>
      <dgm:spPr/>
      <dgm:t>
        <a:bodyPr/>
        <a:lstStyle/>
        <a:p>
          <a:endParaRPr lang="sk-SK"/>
        </a:p>
      </dgm:t>
    </dgm:pt>
    <dgm:pt modelId="{0B531E85-D5DD-4BEC-BC6D-B97627E0D207}" type="sibTrans" cxnId="{ABAD72E9-59EE-4B86-A1CD-C57839B34C93}">
      <dgm:prSet/>
      <dgm:spPr/>
      <dgm:t>
        <a:bodyPr/>
        <a:lstStyle/>
        <a:p>
          <a:endParaRPr lang="sk-SK"/>
        </a:p>
      </dgm:t>
    </dgm:pt>
    <dgm:pt modelId="{86C5FC4A-4FB3-446A-9DF3-D9BBAF122815}">
      <dgm:prSet/>
      <dgm:spPr/>
      <dgm:t>
        <a:bodyPr/>
        <a:lstStyle/>
        <a:p>
          <a:pPr rtl="0"/>
          <a:r>
            <a:rPr lang="sk-SK" b="0" i="0" smtClean="0"/>
            <a:t>Takýchto je 3 . 2 . 1 = 6</a:t>
          </a:r>
          <a:endParaRPr lang="sk-SK"/>
        </a:p>
      </dgm:t>
    </dgm:pt>
    <dgm:pt modelId="{20BF496C-689C-4A80-BAD9-0A81B08864D2}" type="parTrans" cxnId="{CB0511DF-ED82-4EB1-B194-CF2F8BA0B71F}">
      <dgm:prSet/>
      <dgm:spPr/>
      <dgm:t>
        <a:bodyPr/>
        <a:lstStyle/>
        <a:p>
          <a:endParaRPr lang="sk-SK"/>
        </a:p>
      </dgm:t>
    </dgm:pt>
    <dgm:pt modelId="{98EC2286-1ECA-45C2-8A22-5A084E404D82}" type="sibTrans" cxnId="{CB0511DF-ED82-4EB1-B194-CF2F8BA0B71F}">
      <dgm:prSet/>
      <dgm:spPr/>
      <dgm:t>
        <a:bodyPr/>
        <a:lstStyle/>
        <a:p>
          <a:endParaRPr lang="sk-SK"/>
        </a:p>
      </dgm:t>
    </dgm:pt>
    <dgm:pt modelId="{86B3DAAB-CD08-465F-890A-341090B64A4A}">
      <dgm:prSet/>
      <dgm:spPr/>
      <dgm:t>
        <a:bodyPr/>
        <a:lstStyle/>
        <a:p>
          <a:pPr rtl="0"/>
          <a:r>
            <a:rPr lang="sk-SK" b="0" i="0" smtClean="0"/>
            <a:t>Pravdepodobnosť je:</a:t>
          </a:r>
          <a:endParaRPr lang="sk-SK"/>
        </a:p>
      </dgm:t>
    </dgm:pt>
    <dgm:pt modelId="{44B49B36-EC98-4FDA-A2E3-713FC4C4C929}" type="parTrans" cxnId="{BE08FAF5-6188-4A72-89E1-0767EC16F7F0}">
      <dgm:prSet/>
      <dgm:spPr/>
      <dgm:t>
        <a:bodyPr/>
        <a:lstStyle/>
        <a:p>
          <a:endParaRPr lang="sk-SK"/>
        </a:p>
      </dgm:t>
    </dgm:pt>
    <dgm:pt modelId="{4DD8EC91-0E1A-4BC2-BD4E-B866871260C4}" type="sibTrans" cxnId="{BE08FAF5-6188-4A72-89E1-0767EC16F7F0}">
      <dgm:prSet/>
      <dgm:spPr/>
      <dgm:t>
        <a:bodyPr/>
        <a:lstStyle/>
        <a:p>
          <a:endParaRPr lang="sk-SK"/>
        </a:p>
      </dgm:t>
    </dgm:pt>
    <dgm:pt modelId="{8F860723-9BBA-4270-AD96-064D5BD4168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D628AC94-4604-44D5-BA57-62D53FDA41A0}" type="parTrans" cxnId="{3C20C43E-0AC5-4AA3-8EF3-85F53423D33B}">
      <dgm:prSet/>
      <dgm:spPr/>
      <dgm:t>
        <a:bodyPr/>
        <a:lstStyle/>
        <a:p>
          <a:endParaRPr lang="sk-SK"/>
        </a:p>
      </dgm:t>
    </dgm:pt>
    <dgm:pt modelId="{843860A0-3174-4162-81F3-B9091735E0CA}" type="sibTrans" cxnId="{3C20C43E-0AC5-4AA3-8EF3-85F53423D33B}">
      <dgm:prSet/>
      <dgm:spPr/>
      <dgm:t>
        <a:bodyPr/>
        <a:lstStyle/>
        <a:p>
          <a:endParaRPr lang="sk-SK"/>
        </a:p>
      </dgm:t>
    </dgm:pt>
    <dgm:pt modelId="{D69E55A3-E7F3-4ED9-821D-A8A2A4834E08}" type="pres">
      <dgm:prSet presAssocID="{8EF432F0-F28E-4BA7-B707-15C47FD7AF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7164F40-1654-4C20-90CD-F92B259AE604}" type="pres">
      <dgm:prSet presAssocID="{34F58CE1-BBEF-4561-A8D3-43394EE6B5F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D4B0AB6-E49A-444A-A134-BDF70CC080B4}" type="pres">
      <dgm:prSet presAssocID="{78C088B9-C94B-40AB-9C05-D406CAB68343}" presName="spacer" presStyleCnt="0"/>
      <dgm:spPr/>
    </dgm:pt>
    <dgm:pt modelId="{46BC48DB-191A-4F96-AC5D-516D1D9523F8}" type="pres">
      <dgm:prSet presAssocID="{881AB473-1B92-43D7-9B12-8F31DB3EB3A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BF2947-EF0A-4D16-AE28-B9119924FEDB}" type="pres">
      <dgm:prSet presAssocID="{0B531E85-D5DD-4BEC-BC6D-B97627E0D207}" presName="spacer" presStyleCnt="0"/>
      <dgm:spPr/>
    </dgm:pt>
    <dgm:pt modelId="{29DAF794-C1F9-418F-B1E3-8E9D117203D7}" type="pres">
      <dgm:prSet presAssocID="{86C5FC4A-4FB3-446A-9DF3-D9BBAF12281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55B1275-F17A-46C1-904E-54B2B5407CFB}" type="pres">
      <dgm:prSet presAssocID="{98EC2286-1ECA-45C2-8A22-5A084E404D82}" presName="spacer" presStyleCnt="0"/>
      <dgm:spPr/>
    </dgm:pt>
    <dgm:pt modelId="{FEDB48B9-DCAF-4DC9-95F6-0AF561624EA8}" type="pres">
      <dgm:prSet presAssocID="{86B3DAAB-CD08-465F-890A-341090B64A4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5553A65-D962-4E93-8DE0-30066C86F4D3}" type="pres">
      <dgm:prSet presAssocID="{4DD8EC91-0E1A-4BC2-BD4E-B866871260C4}" presName="spacer" presStyleCnt="0"/>
      <dgm:spPr/>
    </dgm:pt>
    <dgm:pt modelId="{4A88144C-1469-42C9-BA07-BC7CE87056B2}" type="pres">
      <dgm:prSet presAssocID="{8F860723-9BBA-4270-AD96-064D5BD4168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0392AE55-56E9-4846-A5A7-B82505D0A085}" type="presOf" srcId="{8EF432F0-F28E-4BA7-B707-15C47FD7AF78}" destId="{D69E55A3-E7F3-4ED9-821D-A8A2A4834E08}" srcOrd="0" destOrd="0" presId="urn:microsoft.com/office/officeart/2005/8/layout/vList2"/>
    <dgm:cxn modelId="{CB0511DF-ED82-4EB1-B194-CF2F8BA0B71F}" srcId="{8EF432F0-F28E-4BA7-B707-15C47FD7AF78}" destId="{86C5FC4A-4FB3-446A-9DF3-D9BBAF122815}" srcOrd="2" destOrd="0" parTransId="{20BF496C-689C-4A80-BAD9-0A81B08864D2}" sibTransId="{98EC2286-1ECA-45C2-8A22-5A084E404D82}"/>
    <dgm:cxn modelId="{3C20C43E-0AC5-4AA3-8EF3-85F53423D33B}" srcId="{8EF432F0-F28E-4BA7-B707-15C47FD7AF78}" destId="{8F860723-9BBA-4270-AD96-064D5BD41680}" srcOrd="4" destOrd="0" parTransId="{D628AC94-4604-44D5-BA57-62D53FDA41A0}" sibTransId="{843860A0-3174-4162-81F3-B9091735E0CA}"/>
    <dgm:cxn modelId="{9D60A38D-8585-4220-8F0A-F4CB5190516E}" type="presOf" srcId="{8F860723-9BBA-4270-AD96-064D5BD41680}" destId="{4A88144C-1469-42C9-BA07-BC7CE87056B2}" srcOrd="0" destOrd="0" presId="urn:microsoft.com/office/officeart/2005/8/layout/vList2"/>
    <dgm:cxn modelId="{ABAD72E9-59EE-4B86-A1CD-C57839B34C93}" srcId="{8EF432F0-F28E-4BA7-B707-15C47FD7AF78}" destId="{881AB473-1B92-43D7-9B12-8F31DB3EB3A7}" srcOrd="1" destOrd="0" parTransId="{276D391A-340F-47A8-B950-52CCC95D45BB}" sibTransId="{0B531E85-D5DD-4BEC-BC6D-B97627E0D207}"/>
    <dgm:cxn modelId="{BE08FAF5-6188-4A72-89E1-0767EC16F7F0}" srcId="{8EF432F0-F28E-4BA7-B707-15C47FD7AF78}" destId="{86B3DAAB-CD08-465F-890A-341090B64A4A}" srcOrd="3" destOrd="0" parTransId="{44B49B36-EC98-4FDA-A2E3-713FC4C4C929}" sibTransId="{4DD8EC91-0E1A-4BC2-BD4E-B866871260C4}"/>
    <dgm:cxn modelId="{580C81B7-18AF-485F-8555-3A1B88DD0D62}" type="presOf" srcId="{34F58CE1-BBEF-4561-A8D3-43394EE6B5F6}" destId="{87164F40-1654-4C20-90CD-F92B259AE604}" srcOrd="0" destOrd="0" presId="urn:microsoft.com/office/officeart/2005/8/layout/vList2"/>
    <dgm:cxn modelId="{A47101FC-A2D5-4D1D-B562-300513853E5A}" type="presOf" srcId="{86B3DAAB-CD08-465F-890A-341090B64A4A}" destId="{FEDB48B9-DCAF-4DC9-95F6-0AF561624EA8}" srcOrd="0" destOrd="0" presId="urn:microsoft.com/office/officeart/2005/8/layout/vList2"/>
    <dgm:cxn modelId="{0E5C6772-395F-483B-B693-D0C768B21E4D}" type="presOf" srcId="{881AB473-1B92-43D7-9B12-8F31DB3EB3A7}" destId="{46BC48DB-191A-4F96-AC5D-516D1D9523F8}" srcOrd="0" destOrd="0" presId="urn:microsoft.com/office/officeart/2005/8/layout/vList2"/>
    <dgm:cxn modelId="{31DCA247-FB61-4CDE-80D4-C5FEC49F19EA}" type="presOf" srcId="{86C5FC4A-4FB3-446A-9DF3-D9BBAF122815}" destId="{29DAF794-C1F9-418F-B1E3-8E9D117203D7}" srcOrd="0" destOrd="0" presId="urn:microsoft.com/office/officeart/2005/8/layout/vList2"/>
    <dgm:cxn modelId="{F9EA064C-0B64-4682-A5A3-AB4544C873E1}" srcId="{8EF432F0-F28E-4BA7-B707-15C47FD7AF78}" destId="{34F58CE1-BBEF-4561-A8D3-43394EE6B5F6}" srcOrd="0" destOrd="0" parTransId="{F0FB7A2C-ECD9-4570-A6CC-B63AC09D8E39}" sibTransId="{78C088B9-C94B-40AB-9C05-D406CAB68343}"/>
    <dgm:cxn modelId="{F50D4DE1-2FA3-4BEE-9A21-BB794B804871}" type="presParOf" srcId="{D69E55A3-E7F3-4ED9-821D-A8A2A4834E08}" destId="{87164F40-1654-4C20-90CD-F92B259AE604}" srcOrd="0" destOrd="0" presId="urn:microsoft.com/office/officeart/2005/8/layout/vList2"/>
    <dgm:cxn modelId="{DC43D98B-AA42-4CB9-854F-E36D16859902}" type="presParOf" srcId="{D69E55A3-E7F3-4ED9-821D-A8A2A4834E08}" destId="{1D4B0AB6-E49A-444A-A134-BDF70CC080B4}" srcOrd="1" destOrd="0" presId="urn:microsoft.com/office/officeart/2005/8/layout/vList2"/>
    <dgm:cxn modelId="{4AC844B1-C7F1-4CDA-A3A8-41B5B8084440}" type="presParOf" srcId="{D69E55A3-E7F3-4ED9-821D-A8A2A4834E08}" destId="{46BC48DB-191A-4F96-AC5D-516D1D9523F8}" srcOrd="2" destOrd="0" presId="urn:microsoft.com/office/officeart/2005/8/layout/vList2"/>
    <dgm:cxn modelId="{4B1ABECC-6FCC-4374-9839-C7F462E7EBE6}" type="presParOf" srcId="{D69E55A3-E7F3-4ED9-821D-A8A2A4834E08}" destId="{D5BF2947-EF0A-4D16-AE28-B9119924FEDB}" srcOrd="3" destOrd="0" presId="urn:microsoft.com/office/officeart/2005/8/layout/vList2"/>
    <dgm:cxn modelId="{70581198-54C9-4D49-A476-38942015CEB3}" type="presParOf" srcId="{D69E55A3-E7F3-4ED9-821D-A8A2A4834E08}" destId="{29DAF794-C1F9-418F-B1E3-8E9D117203D7}" srcOrd="4" destOrd="0" presId="urn:microsoft.com/office/officeart/2005/8/layout/vList2"/>
    <dgm:cxn modelId="{365BB8B2-7F0C-4A91-A565-8F82E9E0A321}" type="presParOf" srcId="{D69E55A3-E7F3-4ED9-821D-A8A2A4834E08}" destId="{C55B1275-F17A-46C1-904E-54B2B5407CFB}" srcOrd="5" destOrd="0" presId="urn:microsoft.com/office/officeart/2005/8/layout/vList2"/>
    <dgm:cxn modelId="{D609605C-6092-4299-96E4-8EFA33F84909}" type="presParOf" srcId="{D69E55A3-E7F3-4ED9-821D-A8A2A4834E08}" destId="{FEDB48B9-DCAF-4DC9-95F6-0AF561624EA8}" srcOrd="6" destOrd="0" presId="urn:microsoft.com/office/officeart/2005/8/layout/vList2"/>
    <dgm:cxn modelId="{F754AD23-3C20-4C18-BE4A-C9B66D70AC7D}" type="presParOf" srcId="{D69E55A3-E7F3-4ED9-821D-A8A2A4834E08}" destId="{55553A65-D962-4E93-8DE0-30066C86F4D3}" srcOrd="7" destOrd="0" presId="urn:microsoft.com/office/officeart/2005/8/layout/vList2"/>
    <dgm:cxn modelId="{16D5A838-E625-4E90-892B-A2CB5A241AB1}" type="presParOf" srcId="{D69E55A3-E7F3-4ED9-821D-A8A2A4834E08}" destId="{4A88144C-1469-42C9-BA07-BC7CE87056B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D33CBE6-2693-469B-80B1-E6B6EC2A82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8D2FB60-5885-477D-A0E4-BC10E18A0288}">
      <dgm:prSet/>
      <dgm:spPr/>
      <dgm:t>
        <a:bodyPr/>
        <a:lstStyle/>
        <a:p>
          <a:pPr rtl="0"/>
          <a:r>
            <a:rPr lang="sk-SK" b="0" i="0" smtClean="0"/>
            <a:t>Aká je pravdepodobnosť, že hracou kockou hodíme číslo, ktoré je deliteľné troma?</a:t>
          </a:r>
          <a:endParaRPr lang="sk-SK"/>
        </a:p>
      </dgm:t>
    </dgm:pt>
    <dgm:pt modelId="{20064CD1-BA51-4970-910F-01E345EF1016}" type="parTrans" cxnId="{14FBB8BF-7664-4089-9507-7B597EAD629C}">
      <dgm:prSet/>
      <dgm:spPr/>
      <dgm:t>
        <a:bodyPr/>
        <a:lstStyle/>
        <a:p>
          <a:endParaRPr lang="sk-SK"/>
        </a:p>
      </dgm:t>
    </dgm:pt>
    <dgm:pt modelId="{E07E56C3-BB74-410B-AA54-BDF59D650708}" type="sibTrans" cxnId="{14FBB8BF-7664-4089-9507-7B597EAD629C}">
      <dgm:prSet/>
      <dgm:spPr/>
      <dgm:t>
        <a:bodyPr/>
        <a:lstStyle/>
        <a:p>
          <a:endParaRPr lang="sk-SK"/>
        </a:p>
      </dgm:t>
    </dgm:pt>
    <dgm:pt modelId="{239EE34B-BC6D-4B42-9E6F-9BBDD4976A7B}">
      <dgm:prSet/>
      <dgm:spPr/>
      <dgm:t>
        <a:bodyPr/>
        <a:lstStyle/>
        <a:p>
          <a:pPr rtl="0"/>
          <a:r>
            <a:rPr lang="sk-SK" b="0" i="0" smtClean="0"/>
            <a:t>V ubytovni sú tri izby. Tri kľúče k jednotlivým izbám nie sú očíslované. Každý z hostí si zobral jeden kľúč. Aká je pravdepodobnosť, že dvaja hostia majú správne kľúče a jeden hosť nesprávny?</a:t>
          </a:r>
          <a:endParaRPr lang="sk-SK"/>
        </a:p>
      </dgm:t>
    </dgm:pt>
    <dgm:pt modelId="{FD6BF645-81E6-4589-BC33-7ECB0B38C9A0}" type="parTrans" cxnId="{1358C2EA-FAD3-4406-B69F-9D4BF4E0BD97}">
      <dgm:prSet/>
      <dgm:spPr/>
      <dgm:t>
        <a:bodyPr/>
        <a:lstStyle/>
        <a:p>
          <a:endParaRPr lang="sk-SK"/>
        </a:p>
      </dgm:t>
    </dgm:pt>
    <dgm:pt modelId="{0D16DB2D-B1A8-4C06-91E3-5D5F0262D11C}" type="sibTrans" cxnId="{1358C2EA-FAD3-4406-B69F-9D4BF4E0BD97}">
      <dgm:prSet/>
      <dgm:spPr/>
      <dgm:t>
        <a:bodyPr/>
        <a:lstStyle/>
        <a:p>
          <a:endParaRPr lang="sk-SK"/>
        </a:p>
      </dgm:t>
    </dgm:pt>
    <dgm:pt modelId="{C9D118D1-F569-423C-B05B-461BC1514E1B}">
      <dgm:prSet/>
      <dgm:spPr/>
      <dgm:t>
        <a:bodyPr/>
        <a:lstStyle/>
        <a:p>
          <a:pPr rtl="0"/>
          <a:r>
            <a:rPr lang="sk-SK" b="0" i="0" dirty="0" smtClean="0"/>
            <a:t>Firmu navštívilo 7 zástupcov francúzskej a </a:t>
          </a:r>
          <a:r>
            <a:rPr lang="sk-SK" b="0" i="0" smtClean="0"/>
            <a:t>2 zástupcovia </a:t>
          </a:r>
          <a:r>
            <a:rPr lang="sk-SK" b="0" i="0" dirty="0" smtClean="0"/>
            <a:t>španielskej delegácie. Aká je pravdepodobnosť, že ak sa s jedným z nich stretneš vo výťahu, bude to Španiel?</a:t>
          </a:r>
          <a:endParaRPr lang="sk-SK" dirty="0"/>
        </a:p>
      </dgm:t>
    </dgm:pt>
    <dgm:pt modelId="{38298E4E-B4B0-4FFB-BF88-D7293916A591}" type="parTrans" cxnId="{997545D7-C1DD-4CC9-B0D4-753647ADC172}">
      <dgm:prSet/>
      <dgm:spPr/>
      <dgm:t>
        <a:bodyPr/>
        <a:lstStyle/>
        <a:p>
          <a:endParaRPr lang="sk-SK"/>
        </a:p>
      </dgm:t>
    </dgm:pt>
    <dgm:pt modelId="{8197165C-8F77-4352-AFD9-660C27213673}" type="sibTrans" cxnId="{997545D7-C1DD-4CC9-B0D4-753647ADC172}">
      <dgm:prSet/>
      <dgm:spPr/>
      <dgm:t>
        <a:bodyPr/>
        <a:lstStyle/>
        <a:p>
          <a:endParaRPr lang="sk-SK"/>
        </a:p>
      </dgm:t>
    </dgm:pt>
    <dgm:pt modelId="{BFA1C6AC-486C-4C63-B0F9-C30053738577}" type="pres">
      <dgm:prSet presAssocID="{6D33CBE6-2693-469B-80B1-E6B6EC2A82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491615D-C42B-466D-9634-F2C2507576A7}" type="pres">
      <dgm:prSet presAssocID="{98D2FB60-5885-477D-A0E4-BC10E18A02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B466F19-4A78-4E45-9366-7CBD67D42E01}" type="pres">
      <dgm:prSet presAssocID="{E07E56C3-BB74-410B-AA54-BDF59D650708}" presName="spacer" presStyleCnt="0"/>
      <dgm:spPr/>
    </dgm:pt>
    <dgm:pt modelId="{F211E93F-26EC-4E82-A12E-66A70AA3B142}" type="pres">
      <dgm:prSet presAssocID="{239EE34B-BC6D-4B42-9E6F-9BBDD4976A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90AFA4D-172A-4266-A001-5800962EA788}" type="pres">
      <dgm:prSet presAssocID="{0D16DB2D-B1A8-4C06-91E3-5D5F0262D11C}" presName="spacer" presStyleCnt="0"/>
      <dgm:spPr/>
    </dgm:pt>
    <dgm:pt modelId="{D4257493-839E-4483-A576-E50B79AB58B5}" type="pres">
      <dgm:prSet presAssocID="{C9D118D1-F569-423C-B05B-461BC1514E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4FBB8BF-7664-4089-9507-7B597EAD629C}" srcId="{6D33CBE6-2693-469B-80B1-E6B6EC2A8203}" destId="{98D2FB60-5885-477D-A0E4-BC10E18A0288}" srcOrd="0" destOrd="0" parTransId="{20064CD1-BA51-4970-910F-01E345EF1016}" sibTransId="{E07E56C3-BB74-410B-AA54-BDF59D650708}"/>
    <dgm:cxn modelId="{A4F87910-5CDC-4799-80D6-C1E23975D055}" type="presOf" srcId="{6D33CBE6-2693-469B-80B1-E6B6EC2A8203}" destId="{BFA1C6AC-486C-4C63-B0F9-C30053738577}" srcOrd="0" destOrd="0" presId="urn:microsoft.com/office/officeart/2005/8/layout/vList2"/>
    <dgm:cxn modelId="{1358C2EA-FAD3-4406-B69F-9D4BF4E0BD97}" srcId="{6D33CBE6-2693-469B-80B1-E6B6EC2A8203}" destId="{239EE34B-BC6D-4B42-9E6F-9BBDD4976A7B}" srcOrd="1" destOrd="0" parTransId="{FD6BF645-81E6-4589-BC33-7ECB0B38C9A0}" sibTransId="{0D16DB2D-B1A8-4C06-91E3-5D5F0262D11C}"/>
    <dgm:cxn modelId="{0EF2509B-8BDF-41C6-98B6-10B3C3037E80}" type="presOf" srcId="{239EE34B-BC6D-4B42-9E6F-9BBDD4976A7B}" destId="{F211E93F-26EC-4E82-A12E-66A70AA3B142}" srcOrd="0" destOrd="0" presId="urn:microsoft.com/office/officeart/2005/8/layout/vList2"/>
    <dgm:cxn modelId="{8F9D82EB-E8D9-4845-8850-8F4765AA41B3}" type="presOf" srcId="{98D2FB60-5885-477D-A0E4-BC10E18A0288}" destId="{0491615D-C42B-466D-9634-F2C2507576A7}" srcOrd="0" destOrd="0" presId="urn:microsoft.com/office/officeart/2005/8/layout/vList2"/>
    <dgm:cxn modelId="{997545D7-C1DD-4CC9-B0D4-753647ADC172}" srcId="{6D33CBE6-2693-469B-80B1-E6B6EC2A8203}" destId="{C9D118D1-F569-423C-B05B-461BC1514E1B}" srcOrd="2" destOrd="0" parTransId="{38298E4E-B4B0-4FFB-BF88-D7293916A591}" sibTransId="{8197165C-8F77-4352-AFD9-660C27213673}"/>
    <dgm:cxn modelId="{C59DF6D3-BD32-46DD-B7A7-E959970E6F5A}" type="presOf" srcId="{C9D118D1-F569-423C-B05B-461BC1514E1B}" destId="{D4257493-839E-4483-A576-E50B79AB58B5}" srcOrd="0" destOrd="0" presId="urn:microsoft.com/office/officeart/2005/8/layout/vList2"/>
    <dgm:cxn modelId="{45380EAF-747E-44E5-9DA1-CDE9DD563B5D}" type="presParOf" srcId="{BFA1C6AC-486C-4C63-B0F9-C30053738577}" destId="{0491615D-C42B-466D-9634-F2C2507576A7}" srcOrd="0" destOrd="0" presId="urn:microsoft.com/office/officeart/2005/8/layout/vList2"/>
    <dgm:cxn modelId="{E53E7E24-CF84-4538-A1EC-D221C8F3F370}" type="presParOf" srcId="{BFA1C6AC-486C-4C63-B0F9-C30053738577}" destId="{0B466F19-4A78-4E45-9366-7CBD67D42E01}" srcOrd="1" destOrd="0" presId="urn:microsoft.com/office/officeart/2005/8/layout/vList2"/>
    <dgm:cxn modelId="{AE8B0AE1-BE4F-4820-ACA0-78DF721A9FB1}" type="presParOf" srcId="{BFA1C6AC-486C-4C63-B0F9-C30053738577}" destId="{F211E93F-26EC-4E82-A12E-66A70AA3B142}" srcOrd="2" destOrd="0" presId="urn:microsoft.com/office/officeart/2005/8/layout/vList2"/>
    <dgm:cxn modelId="{F5B29DEE-67F3-4C6F-ACD7-CC18A9C46FCC}" type="presParOf" srcId="{BFA1C6AC-486C-4C63-B0F9-C30053738577}" destId="{390AFA4D-172A-4266-A001-5800962EA788}" srcOrd="3" destOrd="0" presId="urn:microsoft.com/office/officeart/2005/8/layout/vList2"/>
    <dgm:cxn modelId="{25816B3D-C31F-4BAD-A3F4-26C6103C25E5}" type="presParOf" srcId="{BFA1C6AC-486C-4C63-B0F9-C30053738577}" destId="{D4257493-839E-4483-A576-E50B79AB58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BB8F25-CC10-48E6-89E7-EF27E8E3B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2A2777B4-8431-4DCF-8794-CA21E5450CD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8DB883DA-7E4A-4B38-960F-312CBCC372DD}" type="parTrans" cxnId="{11D0C8A1-7C7F-4B01-90D2-E6CC20213A13}">
      <dgm:prSet/>
      <dgm:spPr/>
      <dgm:t>
        <a:bodyPr/>
        <a:lstStyle/>
        <a:p>
          <a:endParaRPr lang="sk-SK"/>
        </a:p>
      </dgm:t>
    </dgm:pt>
    <dgm:pt modelId="{499C0101-A0CE-4DE9-B560-467A052CCB7E}" type="sibTrans" cxnId="{11D0C8A1-7C7F-4B01-90D2-E6CC20213A13}">
      <dgm:prSet/>
      <dgm:spPr/>
      <dgm:t>
        <a:bodyPr/>
        <a:lstStyle/>
        <a:p>
          <a:endParaRPr lang="sk-SK"/>
        </a:p>
      </dgm:t>
    </dgm:pt>
    <dgm:pt modelId="{03495A2B-2385-45DF-8D23-8EB3A96E2988}">
      <dgm:prSet/>
      <dgm:spPr/>
      <dgm:t>
        <a:bodyPr/>
        <a:lstStyle/>
        <a:p>
          <a:pPr rtl="0"/>
          <a:r>
            <a:rPr lang="sk-SK" b="0" i="0" smtClean="0"/>
            <a:t>0. Takáto situácia nemôže nastať, pretože ak dvaja majú správne kľúče, musí mať správne kľúče aj tretí.</a:t>
          </a:r>
          <a:endParaRPr lang="sk-SK"/>
        </a:p>
      </dgm:t>
    </dgm:pt>
    <dgm:pt modelId="{A531B4BE-E220-4E8D-ADFF-C58FC0D4AAB4}" type="parTrans" cxnId="{5D31F6F0-C98C-4E69-999F-192099FC6375}">
      <dgm:prSet/>
      <dgm:spPr/>
      <dgm:t>
        <a:bodyPr/>
        <a:lstStyle/>
        <a:p>
          <a:endParaRPr lang="sk-SK"/>
        </a:p>
      </dgm:t>
    </dgm:pt>
    <dgm:pt modelId="{7093A122-B3DC-41BE-89A7-2F4C7D8D312E}" type="sibTrans" cxnId="{5D31F6F0-C98C-4E69-999F-192099FC6375}">
      <dgm:prSet/>
      <dgm:spPr/>
      <dgm:t>
        <a:bodyPr/>
        <a:lstStyle/>
        <a:p>
          <a:endParaRPr lang="sk-SK"/>
        </a:p>
      </dgm:t>
    </dgm:pt>
    <dgm:pt modelId="{4D1FF9E7-F528-4722-9341-C0A6CEDD9B1C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5B43C436-28FD-4112-9CDB-526E6844993D}" type="parTrans" cxnId="{42ED9B0E-422F-4E79-9B22-41802A18D7E8}">
      <dgm:prSet/>
      <dgm:spPr/>
      <dgm:t>
        <a:bodyPr/>
        <a:lstStyle/>
        <a:p>
          <a:endParaRPr lang="sk-SK"/>
        </a:p>
      </dgm:t>
    </dgm:pt>
    <dgm:pt modelId="{12E4FC5C-FD69-49B5-B74D-2283F790AA49}" type="sibTrans" cxnId="{42ED9B0E-422F-4E79-9B22-41802A18D7E8}">
      <dgm:prSet/>
      <dgm:spPr/>
      <dgm:t>
        <a:bodyPr/>
        <a:lstStyle/>
        <a:p>
          <a:endParaRPr lang="sk-SK"/>
        </a:p>
      </dgm:t>
    </dgm:pt>
    <dgm:pt modelId="{0130542E-2B94-4C36-8F40-1C9C7A5BFD12}" type="pres">
      <dgm:prSet presAssocID="{3CBB8F25-CC10-48E6-89E7-EF27E8E3BA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279B54-0507-46C7-A90F-6EAC38C7E16B}" type="pres">
      <dgm:prSet presAssocID="{2A2777B4-8431-4DCF-8794-CA21E5450C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D98041-E5C5-4413-AE37-867A4C9BD61F}" type="pres">
      <dgm:prSet presAssocID="{499C0101-A0CE-4DE9-B560-467A052CCB7E}" presName="spacer" presStyleCnt="0"/>
      <dgm:spPr/>
    </dgm:pt>
    <dgm:pt modelId="{0DF6AF69-29C3-4333-84DA-A57F1A12B3C1}" type="pres">
      <dgm:prSet presAssocID="{03495A2B-2385-45DF-8D23-8EB3A96E29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B9B908-21BD-4F9C-9302-5AB461F5E990}" type="pres">
      <dgm:prSet presAssocID="{7093A122-B3DC-41BE-89A7-2F4C7D8D312E}" presName="spacer" presStyleCnt="0"/>
      <dgm:spPr/>
    </dgm:pt>
    <dgm:pt modelId="{6DB52490-A6D7-4C2A-AE6C-F951505BED24}" type="pres">
      <dgm:prSet presAssocID="{4D1FF9E7-F528-4722-9341-C0A6CEDD9B1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B48D7CE-ED24-49AF-ADED-EAFB54452DD2}" type="presOf" srcId="{4D1FF9E7-F528-4722-9341-C0A6CEDD9B1C}" destId="{6DB52490-A6D7-4C2A-AE6C-F951505BED24}" srcOrd="0" destOrd="0" presId="urn:microsoft.com/office/officeart/2005/8/layout/vList2"/>
    <dgm:cxn modelId="{42ED9B0E-422F-4E79-9B22-41802A18D7E8}" srcId="{3CBB8F25-CC10-48E6-89E7-EF27E8E3BA73}" destId="{4D1FF9E7-F528-4722-9341-C0A6CEDD9B1C}" srcOrd="2" destOrd="0" parTransId="{5B43C436-28FD-4112-9CDB-526E6844993D}" sibTransId="{12E4FC5C-FD69-49B5-B74D-2283F790AA49}"/>
    <dgm:cxn modelId="{713CC4D9-621F-4E54-887B-DD3EA0101D32}" type="presOf" srcId="{03495A2B-2385-45DF-8D23-8EB3A96E2988}" destId="{0DF6AF69-29C3-4333-84DA-A57F1A12B3C1}" srcOrd="0" destOrd="0" presId="urn:microsoft.com/office/officeart/2005/8/layout/vList2"/>
    <dgm:cxn modelId="{403B6B72-C09F-42EE-82A8-68769DDCDA96}" type="presOf" srcId="{3CBB8F25-CC10-48E6-89E7-EF27E8E3BA73}" destId="{0130542E-2B94-4C36-8F40-1C9C7A5BFD12}" srcOrd="0" destOrd="0" presId="urn:microsoft.com/office/officeart/2005/8/layout/vList2"/>
    <dgm:cxn modelId="{11D0C8A1-7C7F-4B01-90D2-E6CC20213A13}" srcId="{3CBB8F25-CC10-48E6-89E7-EF27E8E3BA73}" destId="{2A2777B4-8431-4DCF-8794-CA21E5450CD6}" srcOrd="0" destOrd="0" parTransId="{8DB883DA-7E4A-4B38-960F-312CBCC372DD}" sibTransId="{499C0101-A0CE-4DE9-B560-467A052CCB7E}"/>
    <dgm:cxn modelId="{E536E9C1-BE79-444F-965C-54B90A00A34B}" type="presOf" srcId="{2A2777B4-8431-4DCF-8794-CA21E5450CD6}" destId="{3F279B54-0507-46C7-A90F-6EAC38C7E16B}" srcOrd="0" destOrd="0" presId="urn:microsoft.com/office/officeart/2005/8/layout/vList2"/>
    <dgm:cxn modelId="{5D31F6F0-C98C-4E69-999F-192099FC6375}" srcId="{3CBB8F25-CC10-48E6-89E7-EF27E8E3BA73}" destId="{03495A2B-2385-45DF-8D23-8EB3A96E2988}" srcOrd="1" destOrd="0" parTransId="{A531B4BE-E220-4E8D-ADFF-C58FC0D4AAB4}" sibTransId="{7093A122-B3DC-41BE-89A7-2F4C7D8D312E}"/>
    <dgm:cxn modelId="{093470C4-FB00-4C1D-9959-2E85541E8DA3}" type="presParOf" srcId="{0130542E-2B94-4C36-8F40-1C9C7A5BFD12}" destId="{3F279B54-0507-46C7-A90F-6EAC38C7E16B}" srcOrd="0" destOrd="0" presId="urn:microsoft.com/office/officeart/2005/8/layout/vList2"/>
    <dgm:cxn modelId="{B6352D64-ABBF-4DED-B3A2-9F83F125B69C}" type="presParOf" srcId="{0130542E-2B94-4C36-8F40-1C9C7A5BFD12}" destId="{2FD98041-E5C5-4413-AE37-867A4C9BD61F}" srcOrd="1" destOrd="0" presId="urn:microsoft.com/office/officeart/2005/8/layout/vList2"/>
    <dgm:cxn modelId="{1FDCDEC9-D24B-4215-BC6D-8A050C96770B}" type="presParOf" srcId="{0130542E-2B94-4C36-8F40-1C9C7A5BFD12}" destId="{0DF6AF69-29C3-4333-84DA-A57F1A12B3C1}" srcOrd="2" destOrd="0" presId="urn:microsoft.com/office/officeart/2005/8/layout/vList2"/>
    <dgm:cxn modelId="{DE8E647A-45CF-41CD-BDE9-DD51ABA6BF5D}" type="presParOf" srcId="{0130542E-2B94-4C36-8F40-1C9C7A5BFD12}" destId="{6EB9B908-21BD-4F9C-9302-5AB461F5E990}" srcOrd="3" destOrd="0" presId="urn:microsoft.com/office/officeart/2005/8/layout/vList2"/>
    <dgm:cxn modelId="{38564934-E7B7-46B5-9BDF-C27080313A76}" type="presParOf" srcId="{0130542E-2B94-4C36-8F40-1C9C7A5BFD12}" destId="{6DB52490-A6D7-4C2A-AE6C-F951505BED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121.xml><?xml version="1.0" encoding="utf-8"?>
<dgm:dataModel xmlns:dgm="http://schemas.openxmlformats.org/drawingml/2006/diagram" xmlns:a="http://schemas.openxmlformats.org/drawingml/2006/main">
  <dgm:ptLst>
    <dgm:pt modelId="{4FB48AA3-87E7-4A15-A764-2A3AD133BDB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0C508FAA-9C2B-4759-BCA2-A78374D44F1F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3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15</m:t>
                      </m:r>
                    </m:den>
                  </m:f>
                </m:oMath>
              </a14:m>
              <a:r>
                <a:rPr lang="sk-SK" b="0" i="0" dirty="0"/>
                <a:t> = </a:t>
              </a:r>
              <a:r>
                <a:rPr lang="sk-SK" b="0" i="0" dirty="0" smtClean="0"/>
                <a:t>0,2 </a:t>
              </a:r>
              <a:r>
                <a:rPr lang="sk-SK" b="0" i="0" dirty="0"/>
                <a:t>= </a:t>
              </a:r>
              <a:r>
                <a:rPr lang="sk-SK" b="0" i="0" dirty="0" smtClean="0"/>
                <a:t>20%</a:t>
              </a:r>
              <a:endParaRPr lang="sk-SK" dirty="0"/>
            </a:p>
          </dgm:t>
        </dgm:pt>
      </mc:Choice>
      <mc:Fallback xmlns="">
        <dgm:pt modelId="{0C508FAA-9C2B-4759-BCA2-A78374D44F1F}">
          <dgm:prSet/>
          <dgm:spPr/>
          <dgm:t>
            <a:bodyPr/>
            <a:lstStyle/>
            <a:p>
              <a:pPr rtl="0"/>
              <a:r>
                <a:rPr lang="sk-SK" b="0" i="0">
                  <a:latin typeface="Cambria Math" panose="02040503050406030204" pitchFamily="18" charset="0"/>
                </a:rPr>
                <a:t>3</a:t>
              </a:r>
              <a:r>
                <a:rPr lang="sk-SK" b="0" i="0" smtClean="0">
                  <a:latin typeface="Cambria Math" panose="02040503050406030204" pitchFamily="18" charset="0"/>
                </a:rPr>
                <a:t>/</a:t>
              </a:r>
              <a:r>
                <a:rPr lang="sk-SK" b="0" i="0">
                  <a:latin typeface="Cambria Math" panose="02040503050406030204" pitchFamily="18" charset="0"/>
                </a:rPr>
                <a:t>15</a:t>
              </a:r>
              <a:r>
                <a:rPr lang="sk-SK" b="0" i="0" dirty="0"/>
                <a:t> = </a:t>
              </a:r>
              <a:r>
                <a:rPr lang="sk-SK" b="0" i="0" dirty="0" smtClean="0"/>
                <a:t>0,2 </a:t>
              </a:r>
              <a:r>
                <a:rPr lang="sk-SK" b="0" i="0" dirty="0"/>
                <a:t>= </a:t>
              </a:r>
              <a:r>
                <a:rPr lang="sk-SK" b="0" i="0" dirty="0" smtClean="0"/>
                <a:t>20%</a:t>
              </a:r>
              <a:endParaRPr lang="sk-SK" dirty="0"/>
            </a:p>
          </dgm:t>
        </dgm:pt>
      </mc:Fallback>
    </mc:AlternateContent>
    <dgm:pt modelId="{541968EB-D40B-4479-B2D8-FDD5DEF90791}" type="parTrans" cxnId="{146CB1C3-53A4-4F89-A06C-5BDA2105CCE5}">
      <dgm:prSet/>
      <dgm:spPr/>
      <dgm:t>
        <a:bodyPr/>
        <a:lstStyle/>
        <a:p>
          <a:endParaRPr lang="sk-SK"/>
        </a:p>
      </dgm:t>
    </dgm:pt>
    <dgm:pt modelId="{8F87EEAC-54F9-436A-B0B1-402EA14E6C3A}" type="sibTrans" cxnId="{146CB1C3-53A4-4F89-A06C-5BDA2105CCE5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92F32D17-38E5-454C-9FC0-35E9B57F1AE1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15</m:t>
                      </m:r>
                    </m:den>
                  </m:f>
                </m:oMath>
              </a14:m>
              <a:r>
                <a:rPr lang="sk-SK" b="0" i="0"/>
                <a:t> = 0,1333 = 13,33%</a:t>
              </a:r>
              <a:endParaRPr lang="sk-SK"/>
            </a:p>
          </dgm:t>
        </dgm:pt>
      </mc:Choice>
      <mc:Fallback xmlns="">
        <dgm:pt modelId="{92F32D17-38E5-454C-9FC0-35E9B57F1AE1}">
          <dgm:prSet/>
          <dgm:spPr/>
          <dgm:t>
            <a:bodyPr/>
            <a:lstStyle/>
            <a:p>
              <a:pPr rtl="0"/>
              <a:r>
                <a:rPr lang="sk-SK" b="0" i="0"/>
                <a:t>2</a:t>
              </a:r>
              <a:r>
                <a:rPr lang="sk-SK" b="0" i="0" smtClean="0"/>
                <a:t>/</a:t>
              </a:r>
              <a:r>
                <a:rPr lang="sk-SK" b="0" i="0"/>
                <a:t>15 = 0,1333 = 13,33%</a:t>
              </a:r>
              <a:endParaRPr lang="sk-SK"/>
            </a:p>
          </dgm:t>
        </dgm:pt>
      </mc:Fallback>
    </mc:AlternateContent>
    <dgm:pt modelId="{328DB53A-FBDE-460A-B2F6-D18DFAB2B651}" type="parTrans" cxnId="{36230E1E-9204-4216-BBD2-955E928F273D}">
      <dgm:prSet/>
      <dgm:spPr/>
      <dgm:t>
        <a:bodyPr/>
        <a:lstStyle/>
        <a:p>
          <a:endParaRPr lang="sk-SK"/>
        </a:p>
      </dgm:t>
    </dgm:pt>
    <dgm:pt modelId="{C3B482A4-C601-4415-90EB-B2C2324C5BAE}" type="sibTrans" cxnId="{36230E1E-9204-4216-BBD2-955E928F273D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4A0A3153-6BDD-4B24-8197-E0B1A43CDC40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4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15</m:t>
                      </m:r>
                    </m:den>
                  </m:f>
                </m:oMath>
              </a14:m>
              <a:r>
                <a:rPr lang="sk-SK" b="0" i="0"/>
                <a:t> = 0,2666 = 26,66%</a:t>
              </a:r>
              <a:endParaRPr lang="sk-SK"/>
            </a:p>
          </dgm:t>
        </dgm:pt>
      </mc:Choice>
      <mc:Fallback xmlns="">
        <dgm:pt modelId="{4A0A3153-6BDD-4B24-8197-E0B1A43CDC40}">
          <dgm:prSet/>
          <dgm:spPr/>
          <dgm:t>
            <a:bodyPr/>
            <a:lstStyle/>
            <a:p>
              <a:pPr rtl="0"/>
              <a:r>
                <a:rPr lang="sk-SK" b="0" i="0"/>
                <a:t>4</a:t>
              </a:r>
              <a:r>
                <a:rPr lang="sk-SK" b="0" i="0" smtClean="0"/>
                <a:t>/</a:t>
              </a:r>
              <a:r>
                <a:rPr lang="sk-SK" b="0" i="0"/>
                <a:t>15 = 0,2666 = 26,66%</a:t>
              </a:r>
              <a:endParaRPr lang="sk-SK"/>
            </a:p>
          </dgm:t>
        </dgm:pt>
      </mc:Fallback>
    </mc:AlternateContent>
    <dgm:pt modelId="{FB48F7F6-ABBF-4EE0-8F8A-79DFDCB02258}" type="parTrans" cxnId="{FAE75614-0F16-4F28-9CB1-B423D868A4D9}">
      <dgm:prSet/>
      <dgm:spPr/>
      <dgm:t>
        <a:bodyPr/>
        <a:lstStyle/>
        <a:p>
          <a:endParaRPr lang="sk-SK"/>
        </a:p>
      </dgm:t>
    </dgm:pt>
    <dgm:pt modelId="{2F77463B-453B-484D-BF48-7FFE8D1ED1F8}" type="sibTrans" cxnId="{FAE75614-0F16-4F28-9CB1-B423D868A4D9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F6C0A240-4844-4906-8201-583893F1EF85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9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15</m:t>
                      </m:r>
                    </m:den>
                  </m:f>
                </m:oMath>
              </a14:m>
              <a:r>
                <a:rPr lang="sk-SK" b="0" i="0"/>
                <a:t> = 0,6 = 60,00%</a:t>
              </a:r>
              <a:endParaRPr lang="sk-SK"/>
            </a:p>
          </dgm:t>
        </dgm:pt>
      </mc:Choice>
      <mc:Fallback xmlns="">
        <dgm:pt modelId="{F6C0A240-4844-4906-8201-583893F1EF85}">
          <dgm:prSet/>
          <dgm:spPr/>
          <dgm:t>
            <a:bodyPr/>
            <a:lstStyle/>
            <a:p>
              <a:pPr rtl="0"/>
              <a:r>
                <a:rPr lang="sk-SK" b="0" i="0"/>
                <a:t>9</a:t>
              </a:r>
              <a:r>
                <a:rPr lang="sk-SK" b="0" i="0" smtClean="0"/>
                <a:t>/</a:t>
              </a:r>
              <a:r>
                <a:rPr lang="sk-SK" b="0" i="0"/>
                <a:t>15 = 0,6 = 60,00%</a:t>
              </a:r>
              <a:endParaRPr lang="sk-SK"/>
            </a:p>
          </dgm:t>
        </dgm:pt>
      </mc:Fallback>
    </mc:AlternateContent>
    <dgm:pt modelId="{7289B634-4D18-4CCC-AC4D-A1A370296101}" type="parTrans" cxnId="{51E5A59C-B4CD-4455-999B-C3990D31EF0E}">
      <dgm:prSet/>
      <dgm:spPr/>
      <dgm:t>
        <a:bodyPr/>
        <a:lstStyle/>
        <a:p>
          <a:endParaRPr lang="sk-SK"/>
        </a:p>
      </dgm:t>
    </dgm:pt>
    <dgm:pt modelId="{7D8C6201-A2C0-4595-91D8-3A6937106414}" type="sibTrans" cxnId="{51E5A59C-B4CD-4455-999B-C3990D31EF0E}">
      <dgm:prSet/>
      <dgm:spPr/>
      <dgm:t>
        <a:bodyPr/>
        <a:lstStyle/>
        <a:p>
          <a:endParaRPr lang="sk-SK"/>
        </a:p>
      </dgm:t>
    </dgm:pt>
    <dgm:pt modelId="{C562E0FC-B9B3-4B29-B8F7-1370F58A2A4A}" type="pres">
      <dgm:prSet presAssocID="{4FB48AA3-87E7-4A15-A764-2A3AD133BD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EC292D5-0D2D-4198-AD26-7D431B3CEA4D}" type="pres">
      <dgm:prSet presAssocID="{0C508FAA-9C2B-4759-BCA2-A78374D44F1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DCB7262-78EA-4F64-B796-F28C3DE63376}" type="pres">
      <dgm:prSet presAssocID="{8F87EEAC-54F9-436A-B0B1-402EA14E6C3A}" presName="spacer" presStyleCnt="0"/>
      <dgm:spPr/>
    </dgm:pt>
    <dgm:pt modelId="{7403256D-F319-4B14-8924-97631A5B0769}" type="pres">
      <dgm:prSet presAssocID="{92F32D17-38E5-454C-9FC0-35E9B57F1AE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BE1F201-D281-4A65-AB0C-0A0E8C60795A}" type="pres">
      <dgm:prSet presAssocID="{C3B482A4-C601-4415-90EB-B2C2324C5BAE}" presName="spacer" presStyleCnt="0"/>
      <dgm:spPr/>
    </dgm:pt>
    <dgm:pt modelId="{FFED9608-ECD0-4733-ADC6-3BED60890F48}" type="pres">
      <dgm:prSet presAssocID="{4A0A3153-6BDD-4B24-8197-E0B1A43CDC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CFFCCD0-21A9-4A79-838D-35A60705B9E7}" type="pres">
      <dgm:prSet presAssocID="{2F77463B-453B-484D-BF48-7FFE8D1ED1F8}" presName="spacer" presStyleCnt="0"/>
      <dgm:spPr/>
    </dgm:pt>
    <dgm:pt modelId="{F6BC824F-7D10-4737-9AAA-528AB21EEAD3}" type="pres">
      <dgm:prSet presAssocID="{F6C0A240-4844-4906-8201-583893F1EF8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36230E1E-9204-4216-BBD2-955E928F273D}" srcId="{4FB48AA3-87E7-4A15-A764-2A3AD133BDB4}" destId="{92F32D17-38E5-454C-9FC0-35E9B57F1AE1}" srcOrd="1" destOrd="0" parTransId="{328DB53A-FBDE-460A-B2F6-D18DFAB2B651}" sibTransId="{C3B482A4-C601-4415-90EB-B2C2324C5BAE}"/>
    <dgm:cxn modelId="{60E1F008-B268-442F-B4FE-860E8F59B89D}" type="presOf" srcId="{4FB48AA3-87E7-4A15-A764-2A3AD133BDB4}" destId="{C562E0FC-B9B3-4B29-B8F7-1370F58A2A4A}" srcOrd="0" destOrd="0" presId="urn:microsoft.com/office/officeart/2005/8/layout/vList2"/>
    <dgm:cxn modelId="{7A28AF2F-0AFE-4B62-9C54-DBD2DAA65577}" type="presOf" srcId="{92F32D17-38E5-454C-9FC0-35E9B57F1AE1}" destId="{7403256D-F319-4B14-8924-97631A5B0769}" srcOrd="0" destOrd="0" presId="urn:microsoft.com/office/officeart/2005/8/layout/vList2"/>
    <dgm:cxn modelId="{146CB1C3-53A4-4F89-A06C-5BDA2105CCE5}" srcId="{4FB48AA3-87E7-4A15-A764-2A3AD133BDB4}" destId="{0C508FAA-9C2B-4759-BCA2-A78374D44F1F}" srcOrd="0" destOrd="0" parTransId="{541968EB-D40B-4479-B2D8-FDD5DEF90791}" sibTransId="{8F87EEAC-54F9-436A-B0B1-402EA14E6C3A}"/>
    <dgm:cxn modelId="{51E5A59C-B4CD-4455-999B-C3990D31EF0E}" srcId="{4FB48AA3-87E7-4A15-A764-2A3AD133BDB4}" destId="{F6C0A240-4844-4906-8201-583893F1EF85}" srcOrd="3" destOrd="0" parTransId="{7289B634-4D18-4CCC-AC4D-A1A370296101}" sibTransId="{7D8C6201-A2C0-4595-91D8-3A6937106414}"/>
    <dgm:cxn modelId="{66AD3F6B-FB42-449B-824F-87ADE1ACB370}" type="presOf" srcId="{F6C0A240-4844-4906-8201-583893F1EF85}" destId="{F6BC824F-7D10-4737-9AAA-528AB21EEAD3}" srcOrd="0" destOrd="0" presId="urn:microsoft.com/office/officeart/2005/8/layout/vList2"/>
    <dgm:cxn modelId="{53419487-EB9F-4788-AAAA-83C799A4CCDB}" type="presOf" srcId="{4A0A3153-6BDD-4B24-8197-E0B1A43CDC40}" destId="{FFED9608-ECD0-4733-ADC6-3BED60890F48}" srcOrd="0" destOrd="0" presId="urn:microsoft.com/office/officeart/2005/8/layout/vList2"/>
    <dgm:cxn modelId="{FAE75614-0F16-4F28-9CB1-B423D868A4D9}" srcId="{4FB48AA3-87E7-4A15-A764-2A3AD133BDB4}" destId="{4A0A3153-6BDD-4B24-8197-E0B1A43CDC40}" srcOrd="2" destOrd="0" parTransId="{FB48F7F6-ABBF-4EE0-8F8A-79DFDCB02258}" sibTransId="{2F77463B-453B-484D-BF48-7FFE8D1ED1F8}"/>
    <dgm:cxn modelId="{93846469-DD5F-4EBB-8644-108EE49EB89F}" type="presOf" srcId="{0C508FAA-9C2B-4759-BCA2-A78374D44F1F}" destId="{9EC292D5-0D2D-4198-AD26-7D431B3CEA4D}" srcOrd="0" destOrd="0" presId="urn:microsoft.com/office/officeart/2005/8/layout/vList2"/>
    <dgm:cxn modelId="{BCDB45FB-1100-4522-8A5C-EF8A94E92828}" type="presParOf" srcId="{C562E0FC-B9B3-4B29-B8F7-1370F58A2A4A}" destId="{9EC292D5-0D2D-4198-AD26-7D431B3CEA4D}" srcOrd="0" destOrd="0" presId="urn:microsoft.com/office/officeart/2005/8/layout/vList2"/>
    <dgm:cxn modelId="{436DE4FC-0EF3-4D30-BE62-7AC05DA089E1}" type="presParOf" srcId="{C562E0FC-B9B3-4B29-B8F7-1370F58A2A4A}" destId="{CDCB7262-78EA-4F64-B796-F28C3DE63376}" srcOrd="1" destOrd="0" presId="urn:microsoft.com/office/officeart/2005/8/layout/vList2"/>
    <dgm:cxn modelId="{DBEDF7B8-1500-49A9-A938-125D18DC05DE}" type="presParOf" srcId="{C562E0FC-B9B3-4B29-B8F7-1370F58A2A4A}" destId="{7403256D-F319-4B14-8924-97631A5B0769}" srcOrd="2" destOrd="0" presId="urn:microsoft.com/office/officeart/2005/8/layout/vList2"/>
    <dgm:cxn modelId="{7B9C2C88-7A27-42D4-9FBB-C3876D27F838}" type="presParOf" srcId="{C562E0FC-B9B3-4B29-B8F7-1370F58A2A4A}" destId="{4BE1F201-D281-4A65-AB0C-0A0E8C60795A}" srcOrd="3" destOrd="0" presId="urn:microsoft.com/office/officeart/2005/8/layout/vList2"/>
    <dgm:cxn modelId="{307A1A1D-90CA-4499-9419-B7918BD05890}" type="presParOf" srcId="{C562E0FC-B9B3-4B29-B8F7-1370F58A2A4A}" destId="{FFED9608-ECD0-4733-ADC6-3BED60890F48}" srcOrd="4" destOrd="0" presId="urn:microsoft.com/office/officeart/2005/8/layout/vList2"/>
    <dgm:cxn modelId="{4B777824-737B-4127-B941-D9193246A608}" type="presParOf" srcId="{C562E0FC-B9B3-4B29-B8F7-1370F58A2A4A}" destId="{DCFFCCD0-21A9-4A79-838D-35A60705B9E7}" srcOrd="5" destOrd="0" presId="urn:microsoft.com/office/officeart/2005/8/layout/vList2"/>
    <dgm:cxn modelId="{B35ACCA0-0BF1-4EFA-A75F-EF0660B1C6C9}" type="presParOf" srcId="{C562E0FC-B9B3-4B29-B8F7-1370F58A2A4A}" destId="{F6BC824F-7D10-4737-9AAA-528AB21EEA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33CBE6-2693-469B-80B1-E6B6EC2A82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8D2FB60-5885-477D-A0E4-BC10E18A0288}">
      <dgm:prSet/>
      <dgm:spPr/>
      <dgm:t>
        <a:bodyPr/>
        <a:lstStyle/>
        <a:p>
          <a:pPr rtl="0"/>
          <a:r>
            <a:rPr lang="sk-SK" b="0" i="0" dirty="0" smtClean="0"/>
            <a:t>Terezka má v skrini takéto tričká: 1 biele, 1 modré a 2 červené. Ak si náhodne jedno tričko vyberie, aká je pravdepodobnosť, že bude červené?</a:t>
          </a:r>
          <a:endParaRPr lang="sk-SK" dirty="0"/>
        </a:p>
      </dgm:t>
    </dgm:pt>
    <dgm:pt modelId="{20064CD1-BA51-4970-910F-01E345EF1016}" type="parTrans" cxnId="{14FBB8BF-7664-4089-9507-7B597EAD629C}">
      <dgm:prSet/>
      <dgm:spPr/>
      <dgm:t>
        <a:bodyPr/>
        <a:lstStyle/>
        <a:p>
          <a:endParaRPr lang="sk-SK"/>
        </a:p>
      </dgm:t>
    </dgm:pt>
    <dgm:pt modelId="{E07E56C3-BB74-410B-AA54-BDF59D650708}" type="sibTrans" cxnId="{14FBB8BF-7664-4089-9507-7B597EAD629C}">
      <dgm:prSet/>
      <dgm:spPr/>
      <dgm:t>
        <a:bodyPr/>
        <a:lstStyle/>
        <a:p>
          <a:endParaRPr lang="sk-SK"/>
        </a:p>
      </dgm:t>
    </dgm:pt>
    <dgm:pt modelId="{239EE34B-BC6D-4B42-9E6F-9BBDD4976A7B}">
      <dgm:prSet/>
      <dgm:spPr/>
      <dgm:t>
        <a:bodyPr/>
        <a:lstStyle/>
        <a:p>
          <a:pPr rtl="0"/>
          <a:r>
            <a:rPr lang="sk-SK" b="0" i="0" dirty="0" smtClean="0"/>
            <a:t>Za ostatné roky 12 dní v apríli pršalo. Aká je pravdepodobnosť, že pršalo 15. apríla?</a:t>
          </a:r>
          <a:endParaRPr lang="sk-SK" dirty="0"/>
        </a:p>
      </dgm:t>
    </dgm:pt>
    <dgm:pt modelId="{FD6BF645-81E6-4589-BC33-7ECB0B38C9A0}" type="parTrans" cxnId="{1358C2EA-FAD3-4406-B69F-9D4BF4E0BD97}">
      <dgm:prSet/>
      <dgm:spPr/>
      <dgm:t>
        <a:bodyPr/>
        <a:lstStyle/>
        <a:p>
          <a:endParaRPr lang="sk-SK"/>
        </a:p>
      </dgm:t>
    </dgm:pt>
    <dgm:pt modelId="{0D16DB2D-B1A8-4C06-91E3-5D5F0262D11C}" type="sibTrans" cxnId="{1358C2EA-FAD3-4406-B69F-9D4BF4E0BD97}">
      <dgm:prSet/>
      <dgm:spPr/>
      <dgm:t>
        <a:bodyPr/>
        <a:lstStyle/>
        <a:p>
          <a:endParaRPr lang="sk-SK"/>
        </a:p>
      </dgm:t>
    </dgm:pt>
    <dgm:pt modelId="{C9D118D1-F569-423C-B05B-461BC1514E1B}">
      <dgm:prSet/>
      <dgm:spPr/>
      <dgm:t>
        <a:bodyPr/>
        <a:lstStyle/>
        <a:p>
          <a:pPr rtl="0"/>
          <a:r>
            <a:rPr lang="sk-SK" b="0" i="0" dirty="0" smtClean="0"/>
            <a:t>V školskej družine sa hralo 6 chlapcov a 8 dievčat. Aká je pravdepodobnosť, že pri </a:t>
          </a:r>
          <a:r>
            <a:rPr lang="sk-SK" b="0" i="0" dirty="0" err="1" smtClean="0"/>
            <a:t>vyčítanke</a:t>
          </a:r>
          <a:r>
            <a:rPr lang="sk-SK" b="0" i="0" dirty="0" smtClean="0"/>
            <a:t> ukážu na chlapca?</a:t>
          </a:r>
          <a:endParaRPr lang="sk-SK" dirty="0"/>
        </a:p>
      </dgm:t>
    </dgm:pt>
    <dgm:pt modelId="{38298E4E-B4B0-4FFB-BF88-D7293916A591}" type="parTrans" cxnId="{997545D7-C1DD-4CC9-B0D4-753647ADC172}">
      <dgm:prSet/>
      <dgm:spPr/>
      <dgm:t>
        <a:bodyPr/>
        <a:lstStyle/>
        <a:p>
          <a:endParaRPr lang="sk-SK"/>
        </a:p>
      </dgm:t>
    </dgm:pt>
    <dgm:pt modelId="{8197165C-8F77-4352-AFD9-660C27213673}" type="sibTrans" cxnId="{997545D7-C1DD-4CC9-B0D4-753647ADC172}">
      <dgm:prSet/>
      <dgm:spPr/>
      <dgm:t>
        <a:bodyPr/>
        <a:lstStyle/>
        <a:p>
          <a:endParaRPr lang="sk-SK"/>
        </a:p>
      </dgm:t>
    </dgm:pt>
    <dgm:pt modelId="{BFA1C6AC-486C-4C63-B0F9-C30053738577}" type="pres">
      <dgm:prSet presAssocID="{6D33CBE6-2693-469B-80B1-E6B6EC2A82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491615D-C42B-466D-9634-F2C2507576A7}" type="pres">
      <dgm:prSet presAssocID="{98D2FB60-5885-477D-A0E4-BC10E18A02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B466F19-4A78-4E45-9366-7CBD67D42E01}" type="pres">
      <dgm:prSet presAssocID="{E07E56C3-BB74-410B-AA54-BDF59D650708}" presName="spacer" presStyleCnt="0"/>
      <dgm:spPr/>
    </dgm:pt>
    <dgm:pt modelId="{F211E93F-26EC-4E82-A12E-66A70AA3B142}" type="pres">
      <dgm:prSet presAssocID="{239EE34B-BC6D-4B42-9E6F-9BBDD4976A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90AFA4D-172A-4266-A001-5800962EA788}" type="pres">
      <dgm:prSet presAssocID="{0D16DB2D-B1A8-4C06-91E3-5D5F0262D11C}" presName="spacer" presStyleCnt="0"/>
      <dgm:spPr/>
    </dgm:pt>
    <dgm:pt modelId="{D4257493-839E-4483-A576-E50B79AB58B5}" type="pres">
      <dgm:prSet presAssocID="{C9D118D1-F569-423C-B05B-461BC1514E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4FBB8BF-7664-4089-9507-7B597EAD629C}" srcId="{6D33CBE6-2693-469B-80B1-E6B6EC2A8203}" destId="{98D2FB60-5885-477D-A0E4-BC10E18A0288}" srcOrd="0" destOrd="0" parTransId="{20064CD1-BA51-4970-910F-01E345EF1016}" sibTransId="{E07E56C3-BB74-410B-AA54-BDF59D650708}"/>
    <dgm:cxn modelId="{1358C2EA-FAD3-4406-B69F-9D4BF4E0BD97}" srcId="{6D33CBE6-2693-469B-80B1-E6B6EC2A8203}" destId="{239EE34B-BC6D-4B42-9E6F-9BBDD4976A7B}" srcOrd="1" destOrd="0" parTransId="{FD6BF645-81E6-4589-BC33-7ECB0B38C9A0}" sibTransId="{0D16DB2D-B1A8-4C06-91E3-5D5F0262D11C}"/>
    <dgm:cxn modelId="{BB6D28E3-F5CA-4502-86C9-003F8902FF04}" type="presOf" srcId="{98D2FB60-5885-477D-A0E4-BC10E18A0288}" destId="{0491615D-C42B-466D-9634-F2C2507576A7}" srcOrd="0" destOrd="0" presId="urn:microsoft.com/office/officeart/2005/8/layout/vList2"/>
    <dgm:cxn modelId="{B0E83B65-1BCF-4345-AA25-53621E36D765}" type="presOf" srcId="{6D33CBE6-2693-469B-80B1-E6B6EC2A8203}" destId="{BFA1C6AC-486C-4C63-B0F9-C30053738577}" srcOrd="0" destOrd="0" presId="urn:microsoft.com/office/officeart/2005/8/layout/vList2"/>
    <dgm:cxn modelId="{5257510F-CDB9-4227-93E5-D18ABB0E82F8}" type="presOf" srcId="{239EE34B-BC6D-4B42-9E6F-9BBDD4976A7B}" destId="{F211E93F-26EC-4E82-A12E-66A70AA3B142}" srcOrd="0" destOrd="0" presId="urn:microsoft.com/office/officeart/2005/8/layout/vList2"/>
    <dgm:cxn modelId="{BC280372-89EA-4DFE-8D19-B91A74E54BA4}" type="presOf" srcId="{C9D118D1-F569-423C-B05B-461BC1514E1B}" destId="{D4257493-839E-4483-A576-E50B79AB58B5}" srcOrd="0" destOrd="0" presId="urn:microsoft.com/office/officeart/2005/8/layout/vList2"/>
    <dgm:cxn modelId="{997545D7-C1DD-4CC9-B0D4-753647ADC172}" srcId="{6D33CBE6-2693-469B-80B1-E6B6EC2A8203}" destId="{C9D118D1-F569-423C-B05B-461BC1514E1B}" srcOrd="2" destOrd="0" parTransId="{38298E4E-B4B0-4FFB-BF88-D7293916A591}" sibTransId="{8197165C-8F77-4352-AFD9-660C27213673}"/>
    <dgm:cxn modelId="{A56CBAEA-5778-4279-9C44-F0E06E6837E4}" type="presParOf" srcId="{BFA1C6AC-486C-4C63-B0F9-C30053738577}" destId="{0491615D-C42B-466D-9634-F2C2507576A7}" srcOrd="0" destOrd="0" presId="urn:microsoft.com/office/officeart/2005/8/layout/vList2"/>
    <dgm:cxn modelId="{DB9B6CE8-BB96-4CDF-9C44-349C1DA0510D}" type="presParOf" srcId="{BFA1C6AC-486C-4C63-B0F9-C30053738577}" destId="{0B466F19-4A78-4E45-9366-7CBD67D42E01}" srcOrd="1" destOrd="0" presId="urn:microsoft.com/office/officeart/2005/8/layout/vList2"/>
    <dgm:cxn modelId="{09224C81-9180-42B0-8EA1-24289DFF62AD}" type="presParOf" srcId="{BFA1C6AC-486C-4C63-B0F9-C30053738577}" destId="{F211E93F-26EC-4E82-A12E-66A70AA3B142}" srcOrd="2" destOrd="0" presId="urn:microsoft.com/office/officeart/2005/8/layout/vList2"/>
    <dgm:cxn modelId="{4AC0947A-E98D-416A-BC22-F7B79A75AC32}" type="presParOf" srcId="{BFA1C6AC-486C-4C63-B0F9-C30053738577}" destId="{390AFA4D-172A-4266-A001-5800962EA788}" srcOrd="3" destOrd="0" presId="urn:microsoft.com/office/officeart/2005/8/layout/vList2"/>
    <dgm:cxn modelId="{2EB8CC9B-A696-4F34-ADE1-DA11D533FC76}" type="presParOf" srcId="{BFA1C6AC-486C-4C63-B0F9-C30053738577}" destId="{D4257493-839E-4483-A576-E50B79AB58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CBB8F25-CC10-48E6-89E7-EF27E8E3B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A2777B4-8431-4DCF-8794-CA21E5450CD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8DB883DA-7E4A-4B38-960F-312CBCC372DD}" type="parTrans" cxnId="{11D0C8A1-7C7F-4B01-90D2-E6CC20213A13}">
      <dgm:prSet/>
      <dgm:spPr/>
      <dgm:t>
        <a:bodyPr/>
        <a:lstStyle/>
        <a:p>
          <a:endParaRPr lang="sk-SK"/>
        </a:p>
      </dgm:t>
    </dgm:pt>
    <dgm:pt modelId="{499C0101-A0CE-4DE9-B560-467A052CCB7E}" type="sibTrans" cxnId="{11D0C8A1-7C7F-4B01-90D2-E6CC20213A13}">
      <dgm:prSet/>
      <dgm:spPr/>
      <dgm:t>
        <a:bodyPr/>
        <a:lstStyle/>
        <a:p>
          <a:endParaRPr lang="sk-SK"/>
        </a:p>
      </dgm:t>
    </dgm:pt>
    <dgm:pt modelId="{03495A2B-2385-45DF-8D23-8EB3A96E2988}">
      <dgm:prSet/>
      <dgm:spPr>
        <a:blipFill rotWithShape="0">
          <a:blip xmlns:r="http://schemas.openxmlformats.org/officeDocument/2006/relationships" r:embed="rId2"/>
          <a:stretch>
            <a:fillRect l="-529"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A531B4BE-E220-4E8D-ADFF-C58FC0D4AAB4}" type="parTrans" cxnId="{5D31F6F0-C98C-4E69-999F-192099FC6375}">
      <dgm:prSet/>
      <dgm:spPr/>
      <dgm:t>
        <a:bodyPr/>
        <a:lstStyle/>
        <a:p>
          <a:endParaRPr lang="sk-SK"/>
        </a:p>
      </dgm:t>
    </dgm:pt>
    <dgm:pt modelId="{7093A122-B3DC-41BE-89A7-2F4C7D8D312E}" type="sibTrans" cxnId="{5D31F6F0-C98C-4E69-999F-192099FC6375}">
      <dgm:prSet/>
      <dgm:spPr/>
      <dgm:t>
        <a:bodyPr/>
        <a:lstStyle/>
        <a:p>
          <a:endParaRPr lang="sk-SK"/>
        </a:p>
      </dgm:t>
    </dgm:pt>
    <dgm:pt modelId="{4D1FF9E7-F528-4722-9341-C0A6CEDD9B1C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5B43C436-28FD-4112-9CDB-526E6844993D}" type="parTrans" cxnId="{42ED9B0E-422F-4E79-9B22-41802A18D7E8}">
      <dgm:prSet/>
      <dgm:spPr/>
      <dgm:t>
        <a:bodyPr/>
        <a:lstStyle/>
        <a:p>
          <a:endParaRPr lang="sk-SK"/>
        </a:p>
      </dgm:t>
    </dgm:pt>
    <dgm:pt modelId="{12E4FC5C-FD69-49B5-B74D-2283F790AA49}" type="sibTrans" cxnId="{42ED9B0E-422F-4E79-9B22-41802A18D7E8}">
      <dgm:prSet/>
      <dgm:spPr/>
      <dgm:t>
        <a:bodyPr/>
        <a:lstStyle/>
        <a:p>
          <a:endParaRPr lang="sk-SK"/>
        </a:p>
      </dgm:t>
    </dgm:pt>
    <dgm:pt modelId="{0130542E-2B94-4C36-8F40-1C9C7A5BFD12}" type="pres">
      <dgm:prSet presAssocID="{3CBB8F25-CC10-48E6-89E7-EF27E8E3BA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279B54-0507-46C7-A90F-6EAC38C7E16B}" type="pres">
      <dgm:prSet presAssocID="{2A2777B4-8431-4DCF-8794-CA21E5450C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D98041-E5C5-4413-AE37-867A4C9BD61F}" type="pres">
      <dgm:prSet presAssocID="{499C0101-A0CE-4DE9-B560-467A052CCB7E}" presName="spacer" presStyleCnt="0"/>
      <dgm:spPr/>
    </dgm:pt>
    <dgm:pt modelId="{0DF6AF69-29C3-4333-84DA-A57F1A12B3C1}" type="pres">
      <dgm:prSet presAssocID="{03495A2B-2385-45DF-8D23-8EB3A96E29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B9B908-21BD-4F9C-9302-5AB461F5E990}" type="pres">
      <dgm:prSet presAssocID="{7093A122-B3DC-41BE-89A7-2F4C7D8D312E}" presName="spacer" presStyleCnt="0"/>
      <dgm:spPr/>
    </dgm:pt>
    <dgm:pt modelId="{6DB52490-A6D7-4C2A-AE6C-F951505BED24}" type="pres">
      <dgm:prSet presAssocID="{4D1FF9E7-F528-4722-9341-C0A6CEDD9B1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2ED9B0E-422F-4E79-9B22-41802A18D7E8}" srcId="{3CBB8F25-CC10-48E6-89E7-EF27E8E3BA73}" destId="{4D1FF9E7-F528-4722-9341-C0A6CEDD9B1C}" srcOrd="2" destOrd="0" parTransId="{5B43C436-28FD-4112-9CDB-526E6844993D}" sibTransId="{12E4FC5C-FD69-49B5-B74D-2283F790AA49}"/>
    <dgm:cxn modelId="{EDD9C68D-7F6D-4866-B0DB-19DD368C2917}" type="presOf" srcId="{2A2777B4-8431-4DCF-8794-CA21E5450CD6}" destId="{3F279B54-0507-46C7-A90F-6EAC38C7E16B}" srcOrd="0" destOrd="0" presId="urn:microsoft.com/office/officeart/2005/8/layout/vList2"/>
    <dgm:cxn modelId="{A516B61A-C5D1-4E38-84C5-A274B79A83D0}" type="presOf" srcId="{4D1FF9E7-F528-4722-9341-C0A6CEDD9B1C}" destId="{6DB52490-A6D7-4C2A-AE6C-F951505BED24}" srcOrd="0" destOrd="0" presId="urn:microsoft.com/office/officeart/2005/8/layout/vList2"/>
    <dgm:cxn modelId="{680722A0-A0D1-44B8-9EB2-B19BF033B17F}" type="presOf" srcId="{03495A2B-2385-45DF-8D23-8EB3A96E2988}" destId="{0DF6AF69-29C3-4333-84DA-A57F1A12B3C1}" srcOrd="0" destOrd="0" presId="urn:microsoft.com/office/officeart/2005/8/layout/vList2"/>
    <dgm:cxn modelId="{F190CE06-597D-469F-904D-F19937831308}" type="presOf" srcId="{3CBB8F25-CC10-48E6-89E7-EF27E8E3BA73}" destId="{0130542E-2B94-4C36-8F40-1C9C7A5BFD12}" srcOrd="0" destOrd="0" presId="urn:microsoft.com/office/officeart/2005/8/layout/vList2"/>
    <dgm:cxn modelId="{11D0C8A1-7C7F-4B01-90D2-E6CC20213A13}" srcId="{3CBB8F25-CC10-48E6-89E7-EF27E8E3BA73}" destId="{2A2777B4-8431-4DCF-8794-CA21E5450CD6}" srcOrd="0" destOrd="0" parTransId="{8DB883DA-7E4A-4B38-960F-312CBCC372DD}" sibTransId="{499C0101-A0CE-4DE9-B560-467A052CCB7E}"/>
    <dgm:cxn modelId="{5D31F6F0-C98C-4E69-999F-192099FC6375}" srcId="{3CBB8F25-CC10-48E6-89E7-EF27E8E3BA73}" destId="{03495A2B-2385-45DF-8D23-8EB3A96E2988}" srcOrd="1" destOrd="0" parTransId="{A531B4BE-E220-4E8D-ADFF-C58FC0D4AAB4}" sibTransId="{7093A122-B3DC-41BE-89A7-2F4C7D8D312E}"/>
    <dgm:cxn modelId="{2417B699-6B72-4C18-82D0-FE301DA80815}" type="presParOf" srcId="{0130542E-2B94-4C36-8F40-1C9C7A5BFD12}" destId="{3F279B54-0507-46C7-A90F-6EAC38C7E16B}" srcOrd="0" destOrd="0" presId="urn:microsoft.com/office/officeart/2005/8/layout/vList2"/>
    <dgm:cxn modelId="{905122EC-CE66-4BB6-B0F6-C02E30CE2D3A}" type="presParOf" srcId="{0130542E-2B94-4C36-8F40-1C9C7A5BFD12}" destId="{2FD98041-E5C5-4413-AE37-867A4C9BD61F}" srcOrd="1" destOrd="0" presId="urn:microsoft.com/office/officeart/2005/8/layout/vList2"/>
    <dgm:cxn modelId="{33E5B07B-78E2-4D4F-AB78-C8B3E159E5F5}" type="presParOf" srcId="{0130542E-2B94-4C36-8F40-1C9C7A5BFD12}" destId="{0DF6AF69-29C3-4333-84DA-A57F1A12B3C1}" srcOrd="2" destOrd="0" presId="urn:microsoft.com/office/officeart/2005/8/layout/vList2"/>
    <dgm:cxn modelId="{94057B0C-D348-410B-8279-7D49ECD9B77F}" type="presParOf" srcId="{0130542E-2B94-4C36-8F40-1C9C7A5BFD12}" destId="{6EB9B908-21BD-4F9C-9302-5AB461F5E990}" srcOrd="3" destOrd="0" presId="urn:microsoft.com/office/officeart/2005/8/layout/vList2"/>
    <dgm:cxn modelId="{FE0C99A7-9F09-4404-9660-A2AEBD73B8EB}" type="presParOf" srcId="{0130542E-2B94-4C36-8F40-1C9C7A5BFD12}" destId="{6DB52490-A6D7-4C2A-AE6C-F951505BED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141.xml><?xml version="1.0" encoding="utf-8"?>
<dgm:dataModel xmlns:dgm="http://schemas.openxmlformats.org/drawingml/2006/diagram" xmlns:a="http://schemas.openxmlformats.org/drawingml/2006/main">
  <dgm:ptLst>
    <dgm:pt modelId="{F4728B21-5DE8-408E-85BC-4519E41FD8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9D2C4364-960C-4D86-8C6B-9CD45979F920}">
      <dgm:prSet/>
      <dgm:spPr/>
      <dgm:t>
        <a:bodyPr/>
        <a:lstStyle/>
        <a:p>
          <a:pPr rtl="0"/>
          <a:r>
            <a:rPr lang="sk-SK" b="0" i="0" smtClean="0"/>
            <a:t>Všetkých chlapcov (= všetky možnosti): 14</a:t>
          </a:r>
          <a:endParaRPr lang="sk-SK"/>
        </a:p>
      </dgm:t>
    </dgm:pt>
    <dgm:pt modelId="{E9CD546D-FA3D-439B-A017-4CAAB0B9D70F}" type="parTrans" cxnId="{CD227F5F-223A-4F6C-A87F-FF3CE57C7630}">
      <dgm:prSet/>
      <dgm:spPr/>
      <dgm:t>
        <a:bodyPr/>
        <a:lstStyle/>
        <a:p>
          <a:endParaRPr lang="sk-SK"/>
        </a:p>
      </dgm:t>
    </dgm:pt>
    <dgm:pt modelId="{77F0D867-05E0-4B7F-AB15-1E214833EC2B}" type="sibTrans" cxnId="{CD227F5F-223A-4F6C-A87F-FF3CE57C7630}">
      <dgm:prSet/>
      <dgm:spPr/>
      <dgm:t>
        <a:bodyPr/>
        <a:lstStyle/>
        <a:p>
          <a:endParaRPr lang="sk-SK"/>
        </a:p>
      </dgm:t>
    </dgm:pt>
    <dgm:pt modelId="{A4D7C1F2-4A3F-4D2F-B508-C2832EC99284}">
      <dgm:prSet/>
      <dgm:spPr/>
      <dgm:t>
        <a:bodyPr/>
        <a:lstStyle/>
        <a:p>
          <a:pPr rtl="0"/>
          <a:r>
            <a:rPr lang="sk-SK" b="0" i="0" smtClean="0"/>
            <a:t>Počet chlapcov, ktorí nemajú známku horšiu ako 2 (t.j. majú 1 alebo 2): 10</a:t>
          </a:r>
          <a:endParaRPr lang="sk-SK"/>
        </a:p>
      </dgm:t>
    </dgm:pt>
    <dgm:pt modelId="{3AE4FD8B-7E81-45E7-AC9F-242C13A2B4A7}" type="parTrans" cxnId="{5EDBEFF3-8848-47B1-9AEE-18B9B76EF861}">
      <dgm:prSet/>
      <dgm:spPr/>
      <dgm:t>
        <a:bodyPr/>
        <a:lstStyle/>
        <a:p>
          <a:endParaRPr lang="sk-SK"/>
        </a:p>
      </dgm:t>
    </dgm:pt>
    <dgm:pt modelId="{B4E821EB-700D-4946-A2C1-336A357211EE}" type="sibTrans" cxnId="{5EDBEFF3-8848-47B1-9AEE-18B9B76EF861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6745E67D-A94C-4034-8EDE-DFD15E18EE73}">
          <dgm:prSet/>
          <dgm:spPr/>
          <dgm:t>
            <a:bodyPr/>
            <a:lstStyle/>
            <a:p>
              <a:pPr rtl="0"/>
              <a:r>
                <a:rPr lang="sk-SK" b="0" i="0" smtClean="0"/>
                <a:t>P = </a:t>
              </a:r>
              <a14:m>
                <m:oMath xmlns:m="http://schemas.openxmlformats.org/officeDocument/2006/math">
                  <m:f>
                    <m:fPr>
                      <m:ctrlPr>
                        <a:rPr lang="sk-SK" b="0" i="1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10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14</m:t>
                      </m:r>
                    </m:den>
                  </m:f>
                </m:oMath>
              </a14:m>
              <a:r>
                <a:rPr lang="sk-SK" b="0" i="0"/>
                <a:t> = 0,7142 = 71,42%</a:t>
              </a:r>
              <a:endParaRPr lang="sk-SK"/>
            </a:p>
          </dgm:t>
        </dgm:pt>
      </mc:Choice>
      <mc:Fallback xmlns="">
        <dgm:pt modelId="{6745E67D-A94C-4034-8EDE-DFD15E18EE73}">
          <dgm:prSet/>
          <dgm:spPr/>
          <dgm:t>
            <a:bodyPr/>
            <a:lstStyle/>
            <a:p>
              <a:pPr rtl="0"/>
              <a:r>
                <a:rPr lang="sk-SK" b="0" i="0" smtClean="0"/>
                <a:t>P = </a:t>
              </a:r>
              <a:r>
                <a:rPr lang="sk-SK" b="0" i="0"/>
                <a:t>10/14 = 0,7142 = 71,42%</a:t>
              </a:r>
              <a:endParaRPr lang="sk-SK"/>
            </a:p>
          </dgm:t>
        </dgm:pt>
      </mc:Fallback>
    </mc:AlternateContent>
    <dgm:pt modelId="{5C4158D0-756F-46EF-9ADA-8DDC7E3E9403}" type="parTrans" cxnId="{4658434C-D431-43E1-A787-224C41E0177A}">
      <dgm:prSet/>
      <dgm:spPr/>
      <dgm:t>
        <a:bodyPr/>
        <a:lstStyle/>
        <a:p>
          <a:endParaRPr lang="sk-SK"/>
        </a:p>
      </dgm:t>
    </dgm:pt>
    <dgm:pt modelId="{97F6D8F5-BC29-448F-89F0-97DB2A6E7F0C}" type="sibTrans" cxnId="{4658434C-D431-43E1-A787-224C41E0177A}">
      <dgm:prSet/>
      <dgm:spPr/>
      <dgm:t>
        <a:bodyPr/>
        <a:lstStyle/>
        <a:p>
          <a:endParaRPr lang="sk-SK"/>
        </a:p>
      </dgm:t>
    </dgm:pt>
    <dgm:pt modelId="{C4C58B2F-E1EE-4BEF-9998-D26779F291F0}" type="pres">
      <dgm:prSet presAssocID="{F4728B21-5DE8-408E-85BC-4519E41FD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9DBE71B-5C6E-45F6-89F3-EBAB7EA1B637}" type="pres">
      <dgm:prSet presAssocID="{9D2C4364-960C-4D86-8C6B-9CD45979F92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539ABD-17B2-4F81-83FD-C77E1523CEE2}" type="pres">
      <dgm:prSet presAssocID="{77F0D867-05E0-4B7F-AB15-1E214833EC2B}" presName="spacer" presStyleCnt="0"/>
      <dgm:spPr/>
    </dgm:pt>
    <dgm:pt modelId="{3ECE9942-F40B-41EA-837A-F6F7C52CEFEE}" type="pres">
      <dgm:prSet presAssocID="{A4D7C1F2-4A3F-4D2F-B508-C2832EC992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9AF1A63-7359-42A8-AE4F-554E5834A668}" type="pres">
      <dgm:prSet presAssocID="{B4E821EB-700D-4946-A2C1-336A357211EE}" presName="spacer" presStyleCnt="0"/>
      <dgm:spPr/>
    </dgm:pt>
    <dgm:pt modelId="{A808B60E-F963-480A-AA6D-EA3122E1BB65}" type="pres">
      <dgm:prSet presAssocID="{6745E67D-A94C-4034-8EDE-DFD15E18EE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D227F5F-223A-4F6C-A87F-FF3CE57C7630}" srcId="{F4728B21-5DE8-408E-85BC-4519E41FD887}" destId="{9D2C4364-960C-4D86-8C6B-9CD45979F920}" srcOrd="0" destOrd="0" parTransId="{E9CD546D-FA3D-439B-A017-4CAAB0B9D70F}" sibTransId="{77F0D867-05E0-4B7F-AB15-1E214833EC2B}"/>
    <dgm:cxn modelId="{3A083974-D367-491C-B6EA-80883C341BA0}" type="presOf" srcId="{6745E67D-A94C-4034-8EDE-DFD15E18EE73}" destId="{A808B60E-F963-480A-AA6D-EA3122E1BB65}" srcOrd="0" destOrd="0" presId="urn:microsoft.com/office/officeart/2005/8/layout/vList2"/>
    <dgm:cxn modelId="{030EA083-63E8-48FD-AC53-4BDA4FA141E3}" type="presOf" srcId="{A4D7C1F2-4A3F-4D2F-B508-C2832EC99284}" destId="{3ECE9942-F40B-41EA-837A-F6F7C52CEFEE}" srcOrd="0" destOrd="0" presId="urn:microsoft.com/office/officeart/2005/8/layout/vList2"/>
    <dgm:cxn modelId="{79EB6B2D-5A25-4426-A022-6B5B503FFBB2}" type="presOf" srcId="{9D2C4364-960C-4D86-8C6B-9CD45979F920}" destId="{49DBE71B-5C6E-45F6-89F3-EBAB7EA1B637}" srcOrd="0" destOrd="0" presId="urn:microsoft.com/office/officeart/2005/8/layout/vList2"/>
    <dgm:cxn modelId="{4658434C-D431-43E1-A787-224C41E0177A}" srcId="{F4728B21-5DE8-408E-85BC-4519E41FD887}" destId="{6745E67D-A94C-4034-8EDE-DFD15E18EE73}" srcOrd="2" destOrd="0" parTransId="{5C4158D0-756F-46EF-9ADA-8DDC7E3E9403}" sibTransId="{97F6D8F5-BC29-448F-89F0-97DB2A6E7F0C}"/>
    <dgm:cxn modelId="{C9C2F032-55B7-461D-B0DA-A34BE4B639DF}" type="presOf" srcId="{F4728B21-5DE8-408E-85BC-4519E41FD887}" destId="{C4C58B2F-E1EE-4BEF-9998-D26779F291F0}" srcOrd="0" destOrd="0" presId="urn:microsoft.com/office/officeart/2005/8/layout/vList2"/>
    <dgm:cxn modelId="{5EDBEFF3-8848-47B1-9AEE-18B9B76EF861}" srcId="{F4728B21-5DE8-408E-85BC-4519E41FD887}" destId="{A4D7C1F2-4A3F-4D2F-B508-C2832EC99284}" srcOrd="1" destOrd="0" parTransId="{3AE4FD8B-7E81-45E7-AC9F-242C13A2B4A7}" sibTransId="{B4E821EB-700D-4946-A2C1-336A357211EE}"/>
    <dgm:cxn modelId="{6A6F6418-D4CE-4A65-921B-E4DD2E2CBC3B}" type="presParOf" srcId="{C4C58B2F-E1EE-4BEF-9998-D26779F291F0}" destId="{49DBE71B-5C6E-45F6-89F3-EBAB7EA1B637}" srcOrd="0" destOrd="0" presId="urn:microsoft.com/office/officeart/2005/8/layout/vList2"/>
    <dgm:cxn modelId="{DCCE6910-75BF-4961-AF6C-700DFB6AEB91}" type="presParOf" srcId="{C4C58B2F-E1EE-4BEF-9998-D26779F291F0}" destId="{F4539ABD-17B2-4F81-83FD-C77E1523CEE2}" srcOrd="1" destOrd="0" presId="urn:microsoft.com/office/officeart/2005/8/layout/vList2"/>
    <dgm:cxn modelId="{421A702B-2B64-4DC0-9100-C14AE882C9DA}" type="presParOf" srcId="{C4C58B2F-E1EE-4BEF-9998-D26779F291F0}" destId="{3ECE9942-F40B-41EA-837A-F6F7C52CEFEE}" srcOrd="2" destOrd="0" presId="urn:microsoft.com/office/officeart/2005/8/layout/vList2"/>
    <dgm:cxn modelId="{CA09C9A4-6ED0-4D92-B184-CD638F719785}" type="presParOf" srcId="{C4C58B2F-E1EE-4BEF-9998-D26779F291F0}" destId="{09AF1A63-7359-42A8-AE4F-554E5834A668}" srcOrd="3" destOrd="0" presId="urn:microsoft.com/office/officeart/2005/8/layout/vList2"/>
    <dgm:cxn modelId="{DA491AC0-18E7-4282-97EB-F0836BF5F15D}" type="presParOf" srcId="{C4C58B2F-E1EE-4BEF-9998-D26779F291F0}" destId="{A808B60E-F963-480A-AA6D-EA3122E1BB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D33CBE6-2693-469B-80B1-E6B6EC2A82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8D2FB60-5885-477D-A0E4-BC10E18A0288}">
      <dgm:prSet/>
      <dgm:spPr/>
      <dgm:t>
        <a:bodyPr/>
        <a:lstStyle/>
        <a:p>
          <a:pPr rtl="0"/>
          <a:r>
            <a:rPr lang="sk-SK" b="0" i="0" dirty="0" smtClean="0"/>
            <a:t>Ak pravdepodobnosť, že prírodná katastrofa nastane v pondelok, je 0,14, aká je </a:t>
          </a:r>
          <a:r>
            <a:rPr lang="pl-PL" b="0" i="0" dirty="0" smtClean="0"/>
            <a:t>pravdepodobnosť, že to bude v ostatné dni týždňa?</a:t>
          </a:r>
          <a:endParaRPr lang="sk-SK" dirty="0"/>
        </a:p>
      </dgm:t>
    </dgm:pt>
    <dgm:pt modelId="{20064CD1-BA51-4970-910F-01E345EF1016}" type="parTrans" cxnId="{14FBB8BF-7664-4089-9507-7B597EAD629C}">
      <dgm:prSet/>
      <dgm:spPr/>
      <dgm:t>
        <a:bodyPr/>
        <a:lstStyle/>
        <a:p>
          <a:endParaRPr lang="sk-SK"/>
        </a:p>
      </dgm:t>
    </dgm:pt>
    <dgm:pt modelId="{E07E56C3-BB74-410B-AA54-BDF59D650708}" type="sibTrans" cxnId="{14FBB8BF-7664-4089-9507-7B597EAD629C}">
      <dgm:prSet/>
      <dgm:spPr/>
      <dgm:t>
        <a:bodyPr/>
        <a:lstStyle/>
        <a:p>
          <a:endParaRPr lang="sk-SK"/>
        </a:p>
      </dgm:t>
    </dgm:pt>
    <dgm:pt modelId="{239EE34B-BC6D-4B42-9E6F-9BBDD4976A7B}">
      <dgm:prSet/>
      <dgm:spPr/>
      <dgm:t>
        <a:bodyPr/>
        <a:lstStyle/>
        <a:p>
          <a:pPr rtl="0"/>
          <a:r>
            <a:rPr lang="pl-PL" b="0" i="0" dirty="0" smtClean="0"/>
            <a:t>Pravdepodobnosť výhry pripadajúcej na 100 lósov je 1/5. </a:t>
          </a:r>
          <a:r>
            <a:rPr lang="nl-NL" b="0" i="0" dirty="0" smtClean="0"/>
            <a:t>Koľko lósov zo 100</a:t>
          </a:r>
          <a:r>
            <a:rPr lang="sk-SK" b="0" i="0" dirty="0" smtClean="0"/>
            <a:t> nevyhráva?</a:t>
          </a:r>
          <a:endParaRPr lang="sk-SK" dirty="0"/>
        </a:p>
      </dgm:t>
    </dgm:pt>
    <dgm:pt modelId="{FD6BF645-81E6-4589-BC33-7ECB0B38C9A0}" type="parTrans" cxnId="{1358C2EA-FAD3-4406-B69F-9D4BF4E0BD97}">
      <dgm:prSet/>
      <dgm:spPr/>
      <dgm:t>
        <a:bodyPr/>
        <a:lstStyle/>
        <a:p>
          <a:endParaRPr lang="sk-SK"/>
        </a:p>
      </dgm:t>
    </dgm:pt>
    <dgm:pt modelId="{0D16DB2D-B1A8-4C06-91E3-5D5F0262D11C}" type="sibTrans" cxnId="{1358C2EA-FAD3-4406-B69F-9D4BF4E0BD97}">
      <dgm:prSet/>
      <dgm:spPr/>
      <dgm:t>
        <a:bodyPr/>
        <a:lstStyle/>
        <a:p>
          <a:endParaRPr lang="sk-SK"/>
        </a:p>
      </dgm:t>
    </dgm:pt>
    <dgm:pt modelId="{C9D118D1-F569-423C-B05B-461BC1514E1B}">
      <dgm:prSet/>
      <dgm:spPr/>
      <dgm:t>
        <a:bodyPr/>
        <a:lstStyle/>
        <a:p>
          <a:pPr rtl="0"/>
          <a:r>
            <a:rPr lang="sk-SK" b="0" i="0" dirty="0" smtClean="0"/>
            <a:t>Eva hovorí: počet známok v mojej zbierke je dvojciferné číslo. Aká je pravdepodobnosť, že na tri pokusy uhádnete, koľko známok má Eva vo svojej zbierke?</a:t>
          </a:r>
          <a:endParaRPr lang="sk-SK" dirty="0"/>
        </a:p>
      </dgm:t>
    </dgm:pt>
    <dgm:pt modelId="{38298E4E-B4B0-4FFB-BF88-D7293916A591}" type="parTrans" cxnId="{997545D7-C1DD-4CC9-B0D4-753647ADC172}">
      <dgm:prSet/>
      <dgm:spPr/>
      <dgm:t>
        <a:bodyPr/>
        <a:lstStyle/>
        <a:p>
          <a:endParaRPr lang="sk-SK"/>
        </a:p>
      </dgm:t>
    </dgm:pt>
    <dgm:pt modelId="{8197165C-8F77-4352-AFD9-660C27213673}" type="sibTrans" cxnId="{997545D7-C1DD-4CC9-B0D4-753647ADC172}">
      <dgm:prSet/>
      <dgm:spPr/>
      <dgm:t>
        <a:bodyPr/>
        <a:lstStyle/>
        <a:p>
          <a:endParaRPr lang="sk-SK"/>
        </a:p>
      </dgm:t>
    </dgm:pt>
    <dgm:pt modelId="{BFA1C6AC-486C-4C63-B0F9-C30053738577}" type="pres">
      <dgm:prSet presAssocID="{6D33CBE6-2693-469B-80B1-E6B6EC2A82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491615D-C42B-466D-9634-F2C2507576A7}" type="pres">
      <dgm:prSet presAssocID="{98D2FB60-5885-477D-A0E4-BC10E18A02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B466F19-4A78-4E45-9366-7CBD67D42E01}" type="pres">
      <dgm:prSet presAssocID="{E07E56C3-BB74-410B-AA54-BDF59D650708}" presName="spacer" presStyleCnt="0"/>
      <dgm:spPr/>
    </dgm:pt>
    <dgm:pt modelId="{F211E93F-26EC-4E82-A12E-66A70AA3B142}" type="pres">
      <dgm:prSet presAssocID="{239EE34B-BC6D-4B42-9E6F-9BBDD4976A7B}" presName="parentText" presStyleLbl="node1" presStyleIdx="1" presStyleCnt="3" custLinFactNeighborX="823" custLinFactNeighborY="3481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90AFA4D-172A-4266-A001-5800962EA788}" type="pres">
      <dgm:prSet presAssocID="{0D16DB2D-B1A8-4C06-91E3-5D5F0262D11C}" presName="spacer" presStyleCnt="0"/>
      <dgm:spPr/>
    </dgm:pt>
    <dgm:pt modelId="{D4257493-839E-4483-A576-E50B79AB58B5}" type="pres">
      <dgm:prSet presAssocID="{C9D118D1-F569-423C-B05B-461BC1514E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4FBB8BF-7664-4089-9507-7B597EAD629C}" srcId="{6D33CBE6-2693-469B-80B1-E6B6EC2A8203}" destId="{98D2FB60-5885-477D-A0E4-BC10E18A0288}" srcOrd="0" destOrd="0" parTransId="{20064CD1-BA51-4970-910F-01E345EF1016}" sibTransId="{E07E56C3-BB74-410B-AA54-BDF59D650708}"/>
    <dgm:cxn modelId="{44494065-9803-4388-A746-A07A7C8BAE37}" type="presOf" srcId="{98D2FB60-5885-477D-A0E4-BC10E18A0288}" destId="{0491615D-C42B-466D-9634-F2C2507576A7}" srcOrd="0" destOrd="0" presId="urn:microsoft.com/office/officeart/2005/8/layout/vList2"/>
    <dgm:cxn modelId="{1358C2EA-FAD3-4406-B69F-9D4BF4E0BD97}" srcId="{6D33CBE6-2693-469B-80B1-E6B6EC2A8203}" destId="{239EE34B-BC6D-4B42-9E6F-9BBDD4976A7B}" srcOrd="1" destOrd="0" parTransId="{FD6BF645-81E6-4589-BC33-7ECB0B38C9A0}" sibTransId="{0D16DB2D-B1A8-4C06-91E3-5D5F0262D11C}"/>
    <dgm:cxn modelId="{53D8BA48-C669-419C-B113-E0B21E8A7CF6}" type="presOf" srcId="{C9D118D1-F569-423C-B05B-461BC1514E1B}" destId="{D4257493-839E-4483-A576-E50B79AB58B5}" srcOrd="0" destOrd="0" presId="urn:microsoft.com/office/officeart/2005/8/layout/vList2"/>
    <dgm:cxn modelId="{7DF3BD79-C9D5-4907-9FE7-D8C9A0E47EDE}" type="presOf" srcId="{239EE34B-BC6D-4B42-9E6F-9BBDD4976A7B}" destId="{F211E93F-26EC-4E82-A12E-66A70AA3B142}" srcOrd="0" destOrd="0" presId="urn:microsoft.com/office/officeart/2005/8/layout/vList2"/>
    <dgm:cxn modelId="{997545D7-C1DD-4CC9-B0D4-753647ADC172}" srcId="{6D33CBE6-2693-469B-80B1-E6B6EC2A8203}" destId="{C9D118D1-F569-423C-B05B-461BC1514E1B}" srcOrd="2" destOrd="0" parTransId="{38298E4E-B4B0-4FFB-BF88-D7293916A591}" sibTransId="{8197165C-8F77-4352-AFD9-660C27213673}"/>
    <dgm:cxn modelId="{648DEBF7-7B8D-4F6F-9774-B9692A962DBE}" type="presOf" srcId="{6D33CBE6-2693-469B-80B1-E6B6EC2A8203}" destId="{BFA1C6AC-486C-4C63-B0F9-C30053738577}" srcOrd="0" destOrd="0" presId="urn:microsoft.com/office/officeart/2005/8/layout/vList2"/>
    <dgm:cxn modelId="{1A2F689F-23DD-4AA2-8857-45DE271C37F4}" type="presParOf" srcId="{BFA1C6AC-486C-4C63-B0F9-C30053738577}" destId="{0491615D-C42B-466D-9634-F2C2507576A7}" srcOrd="0" destOrd="0" presId="urn:microsoft.com/office/officeart/2005/8/layout/vList2"/>
    <dgm:cxn modelId="{CC38C5CD-9D63-458C-B0E4-93950571CDE1}" type="presParOf" srcId="{BFA1C6AC-486C-4C63-B0F9-C30053738577}" destId="{0B466F19-4A78-4E45-9366-7CBD67D42E01}" srcOrd="1" destOrd="0" presId="urn:microsoft.com/office/officeart/2005/8/layout/vList2"/>
    <dgm:cxn modelId="{EC1A8879-3CFF-4919-AA83-8598FAA1AF4E}" type="presParOf" srcId="{BFA1C6AC-486C-4C63-B0F9-C30053738577}" destId="{F211E93F-26EC-4E82-A12E-66A70AA3B142}" srcOrd="2" destOrd="0" presId="urn:microsoft.com/office/officeart/2005/8/layout/vList2"/>
    <dgm:cxn modelId="{4E5BC606-96CC-4FF5-BEC8-295608D0C7B4}" type="presParOf" srcId="{BFA1C6AC-486C-4C63-B0F9-C30053738577}" destId="{390AFA4D-172A-4266-A001-5800962EA788}" srcOrd="3" destOrd="0" presId="urn:microsoft.com/office/officeart/2005/8/layout/vList2"/>
    <dgm:cxn modelId="{3EAAA407-FA7D-4C2C-AE11-6E05996AE07B}" type="presParOf" srcId="{BFA1C6AC-486C-4C63-B0F9-C30053738577}" destId="{D4257493-839E-4483-A576-E50B79AB58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CBB8F25-CC10-48E6-89E7-EF27E8E3B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A2777B4-8431-4DCF-8794-CA21E5450CD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8DB883DA-7E4A-4B38-960F-312CBCC372DD}" type="parTrans" cxnId="{11D0C8A1-7C7F-4B01-90D2-E6CC20213A13}">
      <dgm:prSet/>
      <dgm:spPr/>
      <dgm:t>
        <a:bodyPr/>
        <a:lstStyle/>
        <a:p>
          <a:endParaRPr lang="sk-SK"/>
        </a:p>
      </dgm:t>
    </dgm:pt>
    <dgm:pt modelId="{499C0101-A0CE-4DE9-B560-467A052CCB7E}" type="sibTrans" cxnId="{11D0C8A1-7C7F-4B01-90D2-E6CC20213A13}">
      <dgm:prSet/>
      <dgm:spPr/>
      <dgm:t>
        <a:bodyPr/>
        <a:lstStyle/>
        <a:p>
          <a:endParaRPr lang="sk-SK"/>
        </a:p>
      </dgm:t>
    </dgm:pt>
    <dgm:pt modelId="{03495A2B-2385-45DF-8D23-8EB3A96E2988}">
      <dgm:prSet/>
      <dgm:spPr/>
      <dgm:t>
        <a:bodyPr/>
        <a:lstStyle/>
        <a:p>
          <a:pPr rtl="0"/>
          <a:r>
            <a:rPr lang="sk-SK" b="0" i="0" dirty="0" smtClean="0"/>
            <a:t>1/5 = 20%, 20% zo 100 kusov je 20 lósov, ktoré vyhrávajú. Nevyhráva 80 lósov.</a:t>
          </a:r>
          <a:endParaRPr lang="sk-SK" dirty="0"/>
        </a:p>
      </dgm:t>
    </dgm:pt>
    <dgm:pt modelId="{A531B4BE-E220-4E8D-ADFF-C58FC0D4AAB4}" type="parTrans" cxnId="{5D31F6F0-C98C-4E69-999F-192099FC6375}">
      <dgm:prSet/>
      <dgm:spPr/>
      <dgm:t>
        <a:bodyPr/>
        <a:lstStyle/>
        <a:p>
          <a:endParaRPr lang="sk-SK"/>
        </a:p>
      </dgm:t>
    </dgm:pt>
    <dgm:pt modelId="{7093A122-B3DC-41BE-89A7-2F4C7D8D312E}" type="sibTrans" cxnId="{5D31F6F0-C98C-4E69-999F-192099FC6375}">
      <dgm:prSet/>
      <dgm:spPr/>
      <dgm:t>
        <a:bodyPr/>
        <a:lstStyle/>
        <a:p>
          <a:endParaRPr lang="sk-SK"/>
        </a:p>
      </dgm:t>
    </dgm:pt>
    <dgm:pt modelId="{4D1FF9E7-F528-4722-9341-C0A6CEDD9B1C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5B43C436-28FD-4112-9CDB-526E6844993D}" type="parTrans" cxnId="{42ED9B0E-422F-4E79-9B22-41802A18D7E8}">
      <dgm:prSet/>
      <dgm:spPr/>
      <dgm:t>
        <a:bodyPr/>
        <a:lstStyle/>
        <a:p>
          <a:endParaRPr lang="sk-SK"/>
        </a:p>
      </dgm:t>
    </dgm:pt>
    <dgm:pt modelId="{12E4FC5C-FD69-49B5-B74D-2283F790AA49}" type="sibTrans" cxnId="{42ED9B0E-422F-4E79-9B22-41802A18D7E8}">
      <dgm:prSet/>
      <dgm:spPr/>
      <dgm:t>
        <a:bodyPr/>
        <a:lstStyle/>
        <a:p>
          <a:endParaRPr lang="sk-SK"/>
        </a:p>
      </dgm:t>
    </dgm:pt>
    <dgm:pt modelId="{0130542E-2B94-4C36-8F40-1C9C7A5BFD12}" type="pres">
      <dgm:prSet presAssocID="{3CBB8F25-CC10-48E6-89E7-EF27E8E3BA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279B54-0507-46C7-A90F-6EAC38C7E16B}" type="pres">
      <dgm:prSet presAssocID="{2A2777B4-8431-4DCF-8794-CA21E5450C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D98041-E5C5-4413-AE37-867A4C9BD61F}" type="pres">
      <dgm:prSet presAssocID="{499C0101-A0CE-4DE9-B560-467A052CCB7E}" presName="spacer" presStyleCnt="0"/>
      <dgm:spPr/>
    </dgm:pt>
    <dgm:pt modelId="{0DF6AF69-29C3-4333-84DA-A57F1A12B3C1}" type="pres">
      <dgm:prSet presAssocID="{03495A2B-2385-45DF-8D23-8EB3A96E29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B9B908-21BD-4F9C-9302-5AB461F5E990}" type="pres">
      <dgm:prSet presAssocID="{7093A122-B3DC-41BE-89A7-2F4C7D8D312E}" presName="spacer" presStyleCnt="0"/>
      <dgm:spPr/>
    </dgm:pt>
    <dgm:pt modelId="{6DB52490-A6D7-4C2A-AE6C-F951505BED24}" type="pres">
      <dgm:prSet presAssocID="{4D1FF9E7-F528-4722-9341-C0A6CEDD9B1C}" presName="parentText" presStyleLbl="node1" presStyleIdx="2" presStyleCnt="3" custLinFactNeighborX="1161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2ED9B0E-422F-4E79-9B22-41802A18D7E8}" srcId="{3CBB8F25-CC10-48E6-89E7-EF27E8E3BA73}" destId="{4D1FF9E7-F528-4722-9341-C0A6CEDD9B1C}" srcOrd="2" destOrd="0" parTransId="{5B43C436-28FD-4112-9CDB-526E6844993D}" sibTransId="{12E4FC5C-FD69-49B5-B74D-2283F790AA49}"/>
    <dgm:cxn modelId="{19B8EB8E-1AB3-41D5-AFAB-33831EBAEDA2}" type="presOf" srcId="{3CBB8F25-CC10-48E6-89E7-EF27E8E3BA73}" destId="{0130542E-2B94-4C36-8F40-1C9C7A5BFD12}" srcOrd="0" destOrd="0" presId="urn:microsoft.com/office/officeart/2005/8/layout/vList2"/>
    <dgm:cxn modelId="{11D0C8A1-7C7F-4B01-90D2-E6CC20213A13}" srcId="{3CBB8F25-CC10-48E6-89E7-EF27E8E3BA73}" destId="{2A2777B4-8431-4DCF-8794-CA21E5450CD6}" srcOrd="0" destOrd="0" parTransId="{8DB883DA-7E4A-4B38-960F-312CBCC372DD}" sibTransId="{499C0101-A0CE-4DE9-B560-467A052CCB7E}"/>
    <dgm:cxn modelId="{B3D6ECE1-CDD6-423C-8BF1-330A387FE201}" type="presOf" srcId="{03495A2B-2385-45DF-8D23-8EB3A96E2988}" destId="{0DF6AF69-29C3-4333-84DA-A57F1A12B3C1}" srcOrd="0" destOrd="0" presId="urn:microsoft.com/office/officeart/2005/8/layout/vList2"/>
    <dgm:cxn modelId="{A9E87F31-5759-4F6D-9139-BEFEFD452385}" type="presOf" srcId="{4D1FF9E7-F528-4722-9341-C0A6CEDD9B1C}" destId="{6DB52490-A6D7-4C2A-AE6C-F951505BED24}" srcOrd="0" destOrd="0" presId="urn:microsoft.com/office/officeart/2005/8/layout/vList2"/>
    <dgm:cxn modelId="{5D31F6F0-C98C-4E69-999F-192099FC6375}" srcId="{3CBB8F25-CC10-48E6-89E7-EF27E8E3BA73}" destId="{03495A2B-2385-45DF-8D23-8EB3A96E2988}" srcOrd="1" destOrd="0" parTransId="{A531B4BE-E220-4E8D-ADFF-C58FC0D4AAB4}" sibTransId="{7093A122-B3DC-41BE-89A7-2F4C7D8D312E}"/>
    <dgm:cxn modelId="{08F10EC1-1596-4EF4-91A2-2618CBFB27BD}" type="presOf" srcId="{2A2777B4-8431-4DCF-8794-CA21E5450CD6}" destId="{3F279B54-0507-46C7-A90F-6EAC38C7E16B}" srcOrd="0" destOrd="0" presId="urn:microsoft.com/office/officeart/2005/8/layout/vList2"/>
    <dgm:cxn modelId="{D28D8B73-E85E-49E4-94FF-4C5877A1232E}" type="presParOf" srcId="{0130542E-2B94-4C36-8F40-1C9C7A5BFD12}" destId="{3F279B54-0507-46C7-A90F-6EAC38C7E16B}" srcOrd="0" destOrd="0" presId="urn:microsoft.com/office/officeart/2005/8/layout/vList2"/>
    <dgm:cxn modelId="{1F3C2144-0267-49FA-B414-80628DD09B50}" type="presParOf" srcId="{0130542E-2B94-4C36-8F40-1C9C7A5BFD12}" destId="{2FD98041-E5C5-4413-AE37-867A4C9BD61F}" srcOrd="1" destOrd="0" presId="urn:microsoft.com/office/officeart/2005/8/layout/vList2"/>
    <dgm:cxn modelId="{5ED7BC4D-E70C-437F-8CAC-F0138ACD6012}" type="presParOf" srcId="{0130542E-2B94-4C36-8F40-1C9C7A5BFD12}" destId="{0DF6AF69-29C3-4333-84DA-A57F1A12B3C1}" srcOrd="2" destOrd="0" presId="urn:microsoft.com/office/officeart/2005/8/layout/vList2"/>
    <dgm:cxn modelId="{58A4363E-DD4B-42D3-959B-8F4E0ABF84F7}" type="presParOf" srcId="{0130542E-2B94-4C36-8F40-1C9C7A5BFD12}" destId="{6EB9B908-21BD-4F9C-9302-5AB461F5E990}" srcOrd="3" destOrd="0" presId="urn:microsoft.com/office/officeart/2005/8/layout/vList2"/>
    <dgm:cxn modelId="{FDACFAAB-22D8-4EFB-A38B-76DBC561F0A3}" type="presParOf" srcId="{0130542E-2B94-4C36-8F40-1C9C7A5BFD12}" destId="{6DB52490-A6D7-4C2A-AE6C-F951505BED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F432F0-F28E-4BA7-B707-15C47FD7AF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4F58CE1-BBEF-4561-A8D3-43394EE6B5F6}">
      <dgm:prSet/>
      <dgm:spPr/>
      <dgm:t>
        <a:bodyPr/>
        <a:lstStyle/>
        <a:p>
          <a:pPr rtl="0"/>
          <a:r>
            <a:rPr lang="sk-SK" b="0" i="0" dirty="0" smtClean="0"/>
            <a:t>Z nich sú </a:t>
          </a:r>
          <a:r>
            <a:rPr lang="sk-SK" b="0" i="0" smtClean="0"/>
            <a:t>deliteľné 5 tie</a:t>
          </a:r>
          <a:r>
            <a:rPr lang="sk-SK" b="0" i="0" dirty="0" smtClean="0"/>
            <a:t>, ktoré končia číslicou 5</a:t>
          </a:r>
          <a:endParaRPr lang="sk-SK" dirty="0"/>
        </a:p>
      </dgm:t>
    </dgm:pt>
    <dgm:pt modelId="{F0FB7A2C-ECD9-4570-A6CC-B63AC09D8E39}" type="parTrans" cxnId="{F9EA064C-0B64-4682-A5A3-AB4544C873E1}">
      <dgm:prSet/>
      <dgm:spPr/>
      <dgm:t>
        <a:bodyPr/>
        <a:lstStyle/>
        <a:p>
          <a:endParaRPr lang="sk-SK"/>
        </a:p>
      </dgm:t>
    </dgm:pt>
    <dgm:pt modelId="{78C088B9-C94B-40AB-9C05-D406CAB68343}" type="sibTrans" cxnId="{F9EA064C-0B64-4682-A5A3-AB4544C873E1}">
      <dgm:prSet/>
      <dgm:spPr/>
      <dgm:t>
        <a:bodyPr/>
        <a:lstStyle/>
        <a:p>
          <a:endParaRPr lang="sk-SK"/>
        </a:p>
      </dgm:t>
    </dgm:pt>
    <dgm:pt modelId="{881AB473-1B92-43D7-9B12-8F31DB3EB3A7}">
      <dgm:prSet/>
      <dgm:spPr/>
      <dgm:t>
        <a:bodyPr/>
        <a:lstStyle/>
        <a:p>
          <a:pPr rtl="0"/>
          <a:r>
            <a:rPr lang="sk-SK" b="0" i="0" smtClean="0"/>
            <a:t>Čiže na prvých troch pozíciách sú číslice 1, 3, 7</a:t>
          </a:r>
          <a:endParaRPr lang="sk-SK"/>
        </a:p>
      </dgm:t>
    </dgm:pt>
    <dgm:pt modelId="{276D391A-340F-47A8-B950-52CCC95D45BB}" type="parTrans" cxnId="{ABAD72E9-59EE-4B86-A1CD-C57839B34C93}">
      <dgm:prSet/>
      <dgm:spPr/>
      <dgm:t>
        <a:bodyPr/>
        <a:lstStyle/>
        <a:p>
          <a:endParaRPr lang="sk-SK"/>
        </a:p>
      </dgm:t>
    </dgm:pt>
    <dgm:pt modelId="{0B531E85-D5DD-4BEC-BC6D-B97627E0D207}" type="sibTrans" cxnId="{ABAD72E9-59EE-4B86-A1CD-C57839B34C93}">
      <dgm:prSet/>
      <dgm:spPr/>
      <dgm:t>
        <a:bodyPr/>
        <a:lstStyle/>
        <a:p>
          <a:endParaRPr lang="sk-SK"/>
        </a:p>
      </dgm:t>
    </dgm:pt>
    <dgm:pt modelId="{86C5FC4A-4FB3-446A-9DF3-D9BBAF122815}">
      <dgm:prSet/>
      <dgm:spPr/>
      <dgm:t>
        <a:bodyPr/>
        <a:lstStyle/>
        <a:p>
          <a:pPr rtl="0"/>
          <a:r>
            <a:rPr lang="sk-SK" b="0" i="0" smtClean="0"/>
            <a:t>Takýchto je 3 . 2 . 1 = 6</a:t>
          </a:r>
          <a:endParaRPr lang="sk-SK"/>
        </a:p>
      </dgm:t>
    </dgm:pt>
    <dgm:pt modelId="{20BF496C-689C-4A80-BAD9-0A81B08864D2}" type="parTrans" cxnId="{CB0511DF-ED82-4EB1-B194-CF2F8BA0B71F}">
      <dgm:prSet/>
      <dgm:spPr/>
      <dgm:t>
        <a:bodyPr/>
        <a:lstStyle/>
        <a:p>
          <a:endParaRPr lang="sk-SK"/>
        </a:p>
      </dgm:t>
    </dgm:pt>
    <dgm:pt modelId="{98EC2286-1ECA-45C2-8A22-5A084E404D82}" type="sibTrans" cxnId="{CB0511DF-ED82-4EB1-B194-CF2F8BA0B71F}">
      <dgm:prSet/>
      <dgm:spPr/>
      <dgm:t>
        <a:bodyPr/>
        <a:lstStyle/>
        <a:p>
          <a:endParaRPr lang="sk-SK"/>
        </a:p>
      </dgm:t>
    </dgm:pt>
    <dgm:pt modelId="{86B3DAAB-CD08-465F-890A-341090B64A4A}">
      <dgm:prSet/>
      <dgm:spPr/>
      <dgm:t>
        <a:bodyPr/>
        <a:lstStyle/>
        <a:p>
          <a:pPr rtl="0"/>
          <a:r>
            <a:rPr lang="sk-SK" b="0" i="0" smtClean="0"/>
            <a:t>Pravdepodobnosť je:</a:t>
          </a:r>
          <a:endParaRPr lang="sk-SK"/>
        </a:p>
      </dgm:t>
    </dgm:pt>
    <dgm:pt modelId="{44B49B36-EC98-4FDA-A2E3-713FC4C4C929}" type="parTrans" cxnId="{BE08FAF5-6188-4A72-89E1-0767EC16F7F0}">
      <dgm:prSet/>
      <dgm:spPr/>
      <dgm:t>
        <a:bodyPr/>
        <a:lstStyle/>
        <a:p>
          <a:endParaRPr lang="sk-SK"/>
        </a:p>
      </dgm:t>
    </dgm:pt>
    <dgm:pt modelId="{4DD8EC91-0E1A-4BC2-BD4E-B866871260C4}" type="sibTrans" cxnId="{BE08FAF5-6188-4A72-89E1-0767EC16F7F0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8F860723-9BBA-4270-AD96-064D5BD41680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6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24</m:t>
                      </m:r>
                    </m:den>
                  </m:f>
                  <m:r>
                    <a:rPr lang="sk-SK" b="0" i="1">
                      <a:latin typeface="Cambria Math" panose="02040503050406030204" pitchFamily="18" charset="0"/>
                    </a:rPr>
                    <m:t> </m:t>
                  </m:r>
                </m:oMath>
              </a14:m>
              <a:r>
                <a:rPr lang="sk-SK" b="0" i="0"/>
                <a:t>= 0,2500 = 25%</a:t>
              </a:r>
              <a:endParaRPr lang="sk-SK"/>
            </a:p>
          </dgm:t>
        </dgm:pt>
      </mc:Choice>
      <mc:Fallback xmlns="">
        <dgm:pt modelId="{8F860723-9BBA-4270-AD96-064D5BD41680}">
          <dgm:prSet/>
          <dgm:spPr/>
          <dgm:t>
            <a:bodyPr/>
            <a:lstStyle/>
            <a:p>
              <a:pPr rtl="0"/>
              <a:r>
                <a:rPr lang="sk-SK" b="0" i="0"/>
                <a:t>6</a:t>
              </a:r>
              <a:r>
                <a:rPr lang="sk-SK" b="0" i="0" smtClean="0"/>
                <a:t>/</a:t>
              </a:r>
              <a:r>
                <a:rPr lang="sk-SK" b="0" i="0"/>
                <a:t>24  = 0,2500 = 25%</a:t>
              </a:r>
              <a:endParaRPr lang="sk-SK"/>
            </a:p>
          </dgm:t>
        </dgm:pt>
      </mc:Fallback>
    </mc:AlternateContent>
    <dgm:pt modelId="{D628AC94-4604-44D5-BA57-62D53FDA41A0}" type="parTrans" cxnId="{3C20C43E-0AC5-4AA3-8EF3-85F53423D33B}">
      <dgm:prSet/>
      <dgm:spPr/>
      <dgm:t>
        <a:bodyPr/>
        <a:lstStyle/>
        <a:p>
          <a:endParaRPr lang="sk-SK"/>
        </a:p>
      </dgm:t>
    </dgm:pt>
    <dgm:pt modelId="{843860A0-3174-4162-81F3-B9091735E0CA}" type="sibTrans" cxnId="{3C20C43E-0AC5-4AA3-8EF3-85F53423D33B}">
      <dgm:prSet/>
      <dgm:spPr/>
      <dgm:t>
        <a:bodyPr/>
        <a:lstStyle/>
        <a:p>
          <a:endParaRPr lang="sk-SK"/>
        </a:p>
      </dgm:t>
    </dgm:pt>
    <dgm:pt modelId="{D69E55A3-E7F3-4ED9-821D-A8A2A4834E08}" type="pres">
      <dgm:prSet presAssocID="{8EF432F0-F28E-4BA7-B707-15C47FD7AF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7164F40-1654-4C20-90CD-F92B259AE604}" type="pres">
      <dgm:prSet presAssocID="{34F58CE1-BBEF-4561-A8D3-43394EE6B5F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D4B0AB6-E49A-444A-A134-BDF70CC080B4}" type="pres">
      <dgm:prSet presAssocID="{78C088B9-C94B-40AB-9C05-D406CAB68343}" presName="spacer" presStyleCnt="0"/>
      <dgm:spPr/>
    </dgm:pt>
    <dgm:pt modelId="{46BC48DB-191A-4F96-AC5D-516D1D9523F8}" type="pres">
      <dgm:prSet presAssocID="{881AB473-1B92-43D7-9B12-8F31DB3EB3A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BF2947-EF0A-4D16-AE28-B9119924FEDB}" type="pres">
      <dgm:prSet presAssocID="{0B531E85-D5DD-4BEC-BC6D-B97627E0D207}" presName="spacer" presStyleCnt="0"/>
      <dgm:spPr/>
    </dgm:pt>
    <dgm:pt modelId="{29DAF794-C1F9-418F-B1E3-8E9D117203D7}" type="pres">
      <dgm:prSet presAssocID="{86C5FC4A-4FB3-446A-9DF3-D9BBAF12281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55B1275-F17A-46C1-904E-54B2B5407CFB}" type="pres">
      <dgm:prSet presAssocID="{98EC2286-1ECA-45C2-8A22-5A084E404D82}" presName="spacer" presStyleCnt="0"/>
      <dgm:spPr/>
    </dgm:pt>
    <dgm:pt modelId="{FEDB48B9-DCAF-4DC9-95F6-0AF561624EA8}" type="pres">
      <dgm:prSet presAssocID="{86B3DAAB-CD08-465F-890A-341090B64A4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5553A65-D962-4E93-8DE0-30066C86F4D3}" type="pres">
      <dgm:prSet presAssocID="{4DD8EC91-0E1A-4BC2-BD4E-B866871260C4}" presName="spacer" presStyleCnt="0"/>
      <dgm:spPr/>
    </dgm:pt>
    <dgm:pt modelId="{4A88144C-1469-42C9-BA07-BC7CE87056B2}" type="pres">
      <dgm:prSet presAssocID="{8F860723-9BBA-4270-AD96-064D5BD4168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80C81B7-18AF-485F-8555-3A1B88DD0D62}" type="presOf" srcId="{34F58CE1-BBEF-4561-A8D3-43394EE6B5F6}" destId="{87164F40-1654-4C20-90CD-F92B259AE604}" srcOrd="0" destOrd="0" presId="urn:microsoft.com/office/officeart/2005/8/layout/vList2"/>
    <dgm:cxn modelId="{CB0511DF-ED82-4EB1-B194-CF2F8BA0B71F}" srcId="{8EF432F0-F28E-4BA7-B707-15C47FD7AF78}" destId="{86C5FC4A-4FB3-446A-9DF3-D9BBAF122815}" srcOrd="2" destOrd="0" parTransId="{20BF496C-689C-4A80-BAD9-0A81B08864D2}" sibTransId="{98EC2286-1ECA-45C2-8A22-5A084E404D82}"/>
    <dgm:cxn modelId="{3C20C43E-0AC5-4AA3-8EF3-85F53423D33B}" srcId="{8EF432F0-F28E-4BA7-B707-15C47FD7AF78}" destId="{8F860723-9BBA-4270-AD96-064D5BD41680}" srcOrd="4" destOrd="0" parTransId="{D628AC94-4604-44D5-BA57-62D53FDA41A0}" sibTransId="{843860A0-3174-4162-81F3-B9091735E0CA}"/>
    <dgm:cxn modelId="{ABAD72E9-59EE-4B86-A1CD-C57839B34C93}" srcId="{8EF432F0-F28E-4BA7-B707-15C47FD7AF78}" destId="{881AB473-1B92-43D7-9B12-8F31DB3EB3A7}" srcOrd="1" destOrd="0" parTransId="{276D391A-340F-47A8-B950-52CCC95D45BB}" sibTransId="{0B531E85-D5DD-4BEC-BC6D-B97627E0D207}"/>
    <dgm:cxn modelId="{9D60A38D-8585-4220-8F0A-F4CB5190516E}" type="presOf" srcId="{8F860723-9BBA-4270-AD96-064D5BD41680}" destId="{4A88144C-1469-42C9-BA07-BC7CE87056B2}" srcOrd="0" destOrd="0" presId="urn:microsoft.com/office/officeart/2005/8/layout/vList2"/>
    <dgm:cxn modelId="{BE08FAF5-6188-4A72-89E1-0767EC16F7F0}" srcId="{8EF432F0-F28E-4BA7-B707-15C47FD7AF78}" destId="{86B3DAAB-CD08-465F-890A-341090B64A4A}" srcOrd="3" destOrd="0" parTransId="{44B49B36-EC98-4FDA-A2E3-713FC4C4C929}" sibTransId="{4DD8EC91-0E1A-4BC2-BD4E-B866871260C4}"/>
    <dgm:cxn modelId="{31DCA247-FB61-4CDE-80D4-C5FEC49F19EA}" type="presOf" srcId="{86C5FC4A-4FB3-446A-9DF3-D9BBAF122815}" destId="{29DAF794-C1F9-418F-B1E3-8E9D117203D7}" srcOrd="0" destOrd="0" presId="urn:microsoft.com/office/officeart/2005/8/layout/vList2"/>
    <dgm:cxn modelId="{A47101FC-A2D5-4D1D-B562-300513853E5A}" type="presOf" srcId="{86B3DAAB-CD08-465F-890A-341090B64A4A}" destId="{FEDB48B9-DCAF-4DC9-95F6-0AF561624EA8}" srcOrd="0" destOrd="0" presId="urn:microsoft.com/office/officeart/2005/8/layout/vList2"/>
    <dgm:cxn modelId="{0E5C6772-395F-483B-B693-D0C768B21E4D}" type="presOf" srcId="{881AB473-1B92-43D7-9B12-8F31DB3EB3A7}" destId="{46BC48DB-191A-4F96-AC5D-516D1D9523F8}" srcOrd="0" destOrd="0" presId="urn:microsoft.com/office/officeart/2005/8/layout/vList2"/>
    <dgm:cxn modelId="{0392AE55-56E9-4846-A5A7-B82505D0A085}" type="presOf" srcId="{8EF432F0-F28E-4BA7-B707-15C47FD7AF78}" destId="{D69E55A3-E7F3-4ED9-821D-A8A2A4834E08}" srcOrd="0" destOrd="0" presId="urn:microsoft.com/office/officeart/2005/8/layout/vList2"/>
    <dgm:cxn modelId="{F9EA064C-0B64-4682-A5A3-AB4544C873E1}" srcId="{8EF432F0-F28E-4BA7-B707-15C47FD7AF78}" destId="{34F58CE1-BBEF-4561-A8D3-43394EE6B5F6}" srcOrd="0" destOrd="0" parTransId="{F0FB7A2C-ECD9-4570-A6CC-B63AC09D8E39}" sibTransId="{78C088B9-C94B-40AB-9C05-D406CAB68343}"/>
    <dgm:cxn modelId="{F50D4DE1-2FA3-4BEE-9A21-BB794B804871}" type="presParOf" srcId="{D69E55A3-E7F3-4ED9-821D-A8A2A4834E08}" destId="{87164F40-1654-4C20-90CD-F92B259AE604}" srcOrd="0" destOrd="0" presId="urn:microsoft.com/office/officeart/2005/8/layout/vList2"/>
    <dgm:cxn modelId="{DC43D98B-AA42-4CB9-854F-E36D16859902}" type="presParOf" srcId="{D69E55A3-E7F3-4ED9-821D-A8A2A4834E08}" destId="{1D4B0AB6-E49A-444A-A134-BDF70CC080B4}" srcOrd="1" destOrd="0" presId="urn:microsoft.com/office/officeart/2005/8/layout/vList2"/>
    <dgm:cxn modelId="{4AC844B1-C7F1-4CDA-A3A8-41B5B8084440}" type="presParOf" srcId="{D69E55A3-E7F3-4ED9-821D-A8A2A4834E08}" destId="{46BC48DB-191A-4F96-AC5D-516D1D9523F8}" srcOrd="2" destOrd="0" presId="urn:microsoft.com/office/officeart/2005/8/layout/vList2"/>
    <dgm:cxn modelId="{4B1ABECC-6FCC-4374-9839-C7F462E7EBE6}" type="presParOf" srcId="{D69E55A3-E7F3-4ED9-821D-A8A2A4834E08}" destId="{D5BF2947-EF0A-4D16-AE28-B9119924FEDB}" srcOrd="3" destOrd="0" presId="urn:microsoft.com/office/officeart/2005/8/layout/vList2"/>
    <dgm:cxn modelId="{70581198-54C9-4D49-A476-38942015CEB3}" type="presParOf" srcId="{D69E55A3-E7F3-4ED9-821D-A8A2A4834E08}" destId="{29DAF794-C1F9-418F-B1E3-8E9D117203D7}" srcOrd="4" destOrd="0" presId="urn:microsoft.com/office/officeart/2005/8/layout/vList2"/>
    <dgm:cxn modelId="{365BB8B2-7F0C-4A91-A565-8F82E9E0A321}" type="presParOf" srcId="{D69E55A3-E7F3-4ED9-821D-A8A2A4834E08}" destId="{C55B1275-F17A-46C1-904E-54B2B5407CFB}" srcOrd="5" destOrd="0" presId="urn:microsoft.com/office/officeart/2005/8/layout/vList2"/>
    <dgm:cxn modelId="{D609605C-6092-4299-96E4-8EFA33F84909}" type="presParOf" srcId="{D69E55A3-E7F3-4ED9-821D-A8A2A4834E08}" destId="{FEDB48B9-DCAF-4DC9-95F6-0AF561624EA8}" srcOrd="6" destOrd="0" presId="urn:microsoft.com/office/officeart/2005/8/layout/vList2"/>
    <dgm:cxn modelId="{F754AD23-3C20-4C18-BE4A-C9B66D70AC7D}" type="presParOf" srcId="{D69E55A3-E7F3-4ED9-821D-A8A2A4834E08}" destId="{55553A65-D962-4E93-8DE0-30066C86F4D3}" srcOrd="7" destOrd="0" presId="urn:microsoft.com/office/officeart/2005/8/layout/vList2"/>
    <dgm:cxn modelId="{16D5A838-E625-4E90-892B-A2CB5A241AB1}" type="presParOf" srcId="{D69E55A3-E7F3-4ED9-821D-A8A2A4834E08}" destId="{4A88144C-1469-42C9-BA07-BC7CE87056B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23F03-8021-4EFB-A465-241D3EC037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6AC1417-ED94-4BA7-8940-BA4BE4E5443B}">
      <dgm:prSet/>
      <dgm:spPr/>
      <dgm:t>
        <a:bodyPr/>
        <a:lstStyle/>
        <a:p>
          <a:pPr rtl="0"/>
          <a:r>
            <a:rPr lang="sk-SK" b="0" i="0" dirty="0" smtClean="0"/>
            <a:t>Urč relatívnu početnosť sliepok na dvore (v tvare zlomku v základnom tvare)</a:t>
          </a:r>
          <a:endParaRPr lang="sk-SK" dirty="0"/>
        </a:p>
      </dgm:t>
    </dgm:pt>
    <dgm:pt modelId="{9EFF2015-4B15-4F33-ADA5-2BCA1D7EF1C9}" type="parTrans" cxnId="{5AB550CC-99F3-4EF0-AA23-B6955349D0CA}">
      <dgm:prSet/>
      <dgm:spPr/>
      <dgm:t>
        <a:bodyPr/>
        <a:lstStyle/>
        <a:p>
          <a:endParaRPr lang="sk-SK"/>
        </a:p>
      </dgm:t>
    </dgm:pt>
    <dgm:pt modelId="{A92B5760-6AB4-489C-8E80-EE10CD60DE84}" type="sibTrans" cxnId="{5AB550CC-99F3-4EF0-AA23-B6955349D0CA}">
      <dgm:prSet/>
      <dgm:spPr/>
      <dgm:t>
        <a:bodyPr/>
        <a:lstStyle/>
        <a:p>
          <a:endParaRPr lang="sk-SK"/>
        </a:p>
      </dgm:t>
    </dgm:pt>
    <dgm:pt modelId="{B61D0F4F-99FA-4100-ACF2-31C60A3F4206}">
      <dgm:prSet/>
      <dgm:spPr/>
      <dgm:t>
        <a:bodyPr/>
        <a:lstStyle/>
        <a:p>
          <a:pPr rtl="0"/>
          <a:r>
            <a:rPr lang="sk-SK" b="0" i="0" smtClean="0"/>
            <a:t>Aká je relatívna početnosť štvornohých zvierat dvora? Uveď v percentách</a:t>
          </a:r>
          <a:endParaRPr lang="sk-SK"/>
        </a:p>
      </dgm:t>
    </dgm:pt>
    <dgm:pt modelId="{6FDCDB57-A660-42EF-84E0-F32589207726}" type="parTrans" cxnId="{66962E96-B521-47C5-8830-7E3E90156E16}">
      <dgm:prSet/>
      <dgm:spPr/>
      <dgm:t>
        <a:bodyPr/>
        <a:lstStyle/>
        <a:p>
          <a:endParaRPr lang="sk-SK"/>
        </a:p>
      </dgm:t>
    </dgm:pt>
    <dgm:pt modelId="{79E0733B-B332-4128-9DD7-FFB9D8794B11}" type="sibTrans" cxnId="{66962E96-B521-47C5-8830-7E3E90156E16}">
      <dgm:prSet/>
      <dgm:spPr/>
      <dgm:t>
        <a:bodyPr/>
        <a:lstStyle/>
        <a:p>
          <a:endParaRPr lang="sk-SK"/>
        </a:p>
      </dgm:t>
    </dgm:pt>
    <dgm:pt modelId="{2B113884-A66F-4A57-99CE-02CCB577F9E8}">
      <dgm:prSet/>
      <dgm:spPr/>
      <dgm:t>
        <a:bodyPr/>
        <a:lstStyle/>
        <a:p>
          <a:pPr rtl="0"/>
          <a:r>
            <a:rPr lang="sk-SK" b="0" i="0" smtClean="0"/>
            <a:t>Uveď desatinným číslom relatívnu početnosť hydiny na dvore</a:t>
          </a:r>
          <a:endParaRPr lang="sk-SK"/>
        </a:p>
      </dgm:t>
    </dgm:pt>
    <dgm:pt modelId="{CC6DCBEA-6D1B-48E9-8DB5-95533FF1CF60}" type="parTrans" cxnId="{4BD68CC1-A4C7-4E4B-ABDA-5C308B2B8F84}">
      <dgm:prSet/>
      <dgm:spPr/>
      <dgm:t>
        <a:bodyPr/>
        <a:lstStyle/>
        <a:p>
          <a:endParaRPr lang="sk-SK"/>
        </a:p>
      </dgm:t>
    </dgm:pt>
    <dgm:pt modelId="{72969EF6-26AB-4770-AC7B-F8BE790E5953}" type="sibTrans" cxnId="{4BD68CC1-A4C7-4E4B-ABDA-5C308B2B8F84}">
      <dgm:prSet/>
      <dgm:spPr/>
      <dgm:t>
        <a:bodyPr/>
        <a:lstStyle/>
        <a:p>
          <a:endParaRPr lang="sk-SK"/>
        </a:p>
      </dgm:t>
    </dgm:pt>
    <dgm:pt modelId="{C981B1ED-688F-4D38-8913-83D1E4A608CB}" type="pres">
      <dgm:prSet presAssocID="{92223F03-8021-4EFB-A465-241D3EC037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D0B5F86-9C6A-4CCC-A7BE-4CB83B1E36EE}" type="pres">
      <dgm:prSet presAssocID="{26AC1417-ED94-4BA7-8940-BA4BE4E544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32058BA-D40A-4128-87EC-84778920C4AB}" type="pres">
      <dgm:prSet presAssocID="{A92B5760-6AB4-489C-8E80-EE10CD60DE84}" presName="spacer" presStyleCnt="0"/>
      <dgm:spPr/>
    </dgm:pt>
    <dgm:pt modelId="{1BF847AC-6B16-4D35-94C0-F0C28A278886}" type="pres">
      <dgm:prSet presAssocID="{B61D0F4F-99FA-4100-ACF2-31C60A3F42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04E0555-7EBE-4E4C-9D69-23429529C3F0}" type="pres">
      <dgm:prSet presAssocID="{79E0733B-B332-4128-9DD7-FFB9D8794B11}" presName="spacer" presStyleCnt="0"/>
      <dgm:spPr/>
    </dgm:pt>
    <dgm:pt modelId="{BDE48219-6256-49FA-8965-7346B4F8B619}" type="pres">
      <dgm:prSet presAssocID="{2B113884-A66F-4A57-99CE-02CCB577F9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BD68CC1-A4C7-4E4B-ABDA-5C308B2B8F84}" srcId="{92223F03-8021-4EFB-A465-241D3EC03716}" destId="{2B113884-A66F-4A57-99CE-02CCB577F9E8}" srcOrd="2" destOrd="0" parTransId="{CC6DCBEA-6D1B-48E9-8DB5-95533FF1CF60}" sibTransId="{72969EF6-26AB-4770-AC7B-F8BE790E5953}"/>
    <dgm:cxn modelId="{5AB550CC-99F3-4EF0-AA23-B6955349D0CA}" srcId="{92223F03-8021-4EFB-A465-241D3EC03716}" destId="{26AC1417-ED94-4BA7-8940-BA4BE4E5443B}" srcOrd="0" destOrd="0" parTransId="{9EFF2015-4B15-4F33-ADA5-2BCA1D7EF1C9}" sibTransId="{A92B5760-6AB4-489C-8E80-EE10CD60DE84}"/>
    <dgm:cxn modelId="{E571E38E-5710-4837-A7AB-6A3FACF68D00}" type="presOf" srcId="{92223F03-8021-4EFB-A465-241D3EC03716}" destId="{C981B1ED-688F-4D38-8913-83D1E4A608CB}" srcOrd="0" destOrd="0" presId="urn:microsoft.com/office/officeart/2005/8/layout/vList2"/>
    <dgm:cxn modelId="{36DE4877-F4D1-4E04-AE24-B433E58BC113}" type="presOf" srcId="{B61D0F4F-99FA-4100-ACF2-31C60A3F4206}" destId="{1BF847AC-6B16-4D35-94C0-F0C28A278886}" srcOrd="0" destOrd="0" presId="urn:microsoft.com/office/officeart/2005/8/layout/vList2"/>
    <dgm:cxn modelId="{C45EA173-4158-4D5F-AAC3-4080A5041A8D}" type="presOf" srcId="{2B113884-A66F-4A57-99CE-02CCB577F9E8}" destId="{BDE48219-6256-49FA-8965-7346B4F8B619}" srcOrd="0" destOrd="0" presId="urn:microsoft.com/office/officeart/2005/8/layout/vList2"/>
    <dgm:cxn modelId="{97D55E8C-4F4C-4A08-9F18-5908AE814DC0}" type="presOf" srcId="{26AC1417-ED94-4BA7-8940-BA4BE4E5443B}" destId="{9D0B5F86-9C6A-4CCC-A7BE-4CB83B1E36EE}" srcOrd="0" destOrd="0" presId="urn:microsoft.com/office/officeart/2005/8/layout/vList2"/>
    <dgm:cxn modelId="{66962E96-B521-47C5-8830-7E3E90156E16}" srcId="{92223F03-8021-4EFB-A465-241D3EC03716}" destId="{B61D0F4F-99FA-4100-ACF2-31C60A3F4206}" srcOrd="1" destOrd="0" parTransId="{6FDCDB57-A660-42EF-84E0-F32589207726}" sibTransId="{79E0733B-B332-4128-9DD7-FFB9D8794B11}"/>
    <dgm:cxn modelId="{63BCC6F1-A42D-4A88-AE92-B290CAE9C82E}" type="presParOf" srcId="{C981B1ED-688F-4D38-8913-83D1E4A608CB}" destId="{9D0B5F86-9C6A-4CCC-A7BE-4CB83B1E36EE}" srcOrd="0" destOrd="0" presId="urn:microsoft.com/office/officeart/2005/8/layout/vList2"/>
    <dgm:cxn modelId="{25392349-D7DB-4B72-8744-6C68B5D16929}" type="presParOf" srcId="{C981B1ED-688F-4D38-8913-83D1E4A608CB}" destId="{032058BA-D40A-4128-87EC-84778920C4AB}" srcOrd="1" destOrd="0" presId="urn:microsoft.com/office/officeart/2005/8/layout/vList2"/>
    <dgm:cxn modelId="{1234F3AA-D602-45C0-8A70-8096BD3A60B6}" type="presParOf" srcId="{C981B1ED-688F-4D38-8913-83D1E4A608CB}" destId="{1BF847AC-6B16-4D35-94C0-F0C28A278886}" srcOrd="2" destOrd="0" presId="urn:microsoft.com/office/officeart/2005/8/layout/vList2"/>
    <dgm:cxn modelId="{7ECB1FEA-F8D4-487A-89EF-00FFB5B1DF5E}" type="presParOf" srcId="{C981B1ED-688F-4D38-8913-83D1E4A608CB}" destId="{B04E0555-7EBE-4E4C-9D69-23429529C3F0}" srcOrd="3" destOrd="0" presId="urn:microsoft.com/office/officeart/2005/8/layout/vList2"/>
    <dgm:cxn modelId="{F8C5CF1C-625C-41A4-9CEE-393E27C142A5}" type="presParOf" srcId="{C981B1ED-688F-4D38-8913-83D1E4A608CB}" destId="{BDE48219-6256-49FA-8965-7346B4F8B6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CBB8F25-CC10-48E6-89E7-EF27E8E3B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2A2777B4-8431-4DCF-8794-CA21E5450CD6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6</m:t>
                      </m:r>
                    </m:den>
                  </m:f>
                </m:oMath>
              </a14:m>
              <a:r>
                <a:rPr lang="sk-SK" b="0" i="0"/>
                <a:t> = 0,3333 = 33,33%</a:t>
              </a:r>
              <a:endParaRPr lang="sk-SK"/>
            </a:p>
          </dgm:t>
        </dgm:pt>
      </mc:Choice>
      <mc:Fallback xmlns="">
        <dgm:pt modelId="{2A2777B4-8431-4DCF-8794-CA21E5450CD6}">
          <dgm:prSet/>
          <dgm:spPr/>
          <dgm:t>
            <a:bodyPr/>
            <a:lstStyle/>
            <a:p>
              <a:pPr rtl="0"/>
              <a:r>
                <a:rPr lang="sk-SK" b="0" i="0"/>
                <a:t>2</a:t>
              </a:r>
              <a:r>
                <a:rPr lang="sk-SK" b="0" i="0" smtClean="0"/>
                <a:t>/</a:t>
              </a:r>
              <a:r>
                <a:rPr lang="sk-SK" b="0" i="0"/>
                <a:t>6 = 0,3333 = 33,33%</a:t>
              </a:r>
              <a:endParaRPr lang="sk-SK"/>
            </a:p>
          </dgm:t>
        </dgm:pt>
      </mc:Fallback>
    </mc:AlternateContent>
    <dgm:pt modelId="{8DB883DA-7E4A-4B38-960F-312CBCC372DD}" type="parTrans" cxnId="{11D0C8A1-7C7F-4B01-90D2-E6CC20213A13}">
      <dgm:prSet/>
      <dgm:spPr/>
      <dgm:t>
        <a:bodyPr/>
        <a:lstStyle/>
        <a:p>
          <a:endParaRPr lang="sk-SK"/>
        </a:p>
      </dgm:t>
    </dgm:pt>
    <dgm:pt modelId="{499C0101-A0CE-4DE9-B560-467A052CCB7E}" type="sibTrans" cxnId="{11D0C8A1-7C7F-4B01-90D2-E6CC20213A13}">
      <dgm:prSet/>
      <dgm:spPr/>
      <dgm:t>
        <a:bodyPr/>
        <a:lstStyle/>
        <a:p>
          <a:endParaRPr lang="sk-SK"/>
        </a:p>
      </dgm:t>
    </dgm:pt>
    <dgm:pt modelId="{03495A2B-2385-45DF-8D23-8EB3A96E2988}">
      <dgm:prSet/>
      <dgm:spPr/>
      <dgm:t>
        <a:bodyPr/>
        <a:lstStyle/>
        <a:p>
          <a:pPr rtl="0"/>
          <a:r>
            <a:rPr lang="sk-SK" b="0" i="0" smtClean="0"/>
            <a:t>0. Takáto situácia nemôže nastať, pretože ak dvaja majú správne kľúče, musí mať správne kľúče aj tretí.</a:t>
          </a:r>
          <a:endParaRPr lang="sk-SK"/>
        </a:p>
      </dgm:t>
    </dgm:pt>
    <dgm:pt modelId="{A531B4BE-E220-4E8D-ADFF-C58FC0D4AAB4}" type="parTrans" cxnId="{5D31F6F0-C98C-4E69-999F-192099FC6375}">
      <dgm:prSet/>
      <dgm:spPr/>
      <dgm:t>
        <a:bodyPr/>
        <a:lstStyle/>
        <a:p>
          <a:endParaRPr lang="sk-SK"/>
        </a:p>
      </dgm:t>
    </dgm:pt>
    <dgm:pt modelId="{7093A122-B3DC-41BE-89A7-2F4C7D8D312E}" type="sibTrans" cxnId="{5D31F6F0-C98C-4E69-999F-192099FC6375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4D1FF9E7-F528-4722-9341-C0A6CEDD9B1C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9</m:t>
                      </m:r>
                    </m:den>
                  </m:f>
                </m:oMath>
              </a14:m>
              <a:r>
                <a:rPr lang="sk-SK" b="0" i="0"/>
                <a:t> = 0,2222 = 22,22%</a:t>
              </a:r>
              <a:endParaRPr lang="sk-SK"/>
            </a:p>
          </dgm:t>
        </dgm:pt>
      </mc:Choice>
      <mc:Fallback xmlns="">
        <dgm:pt modelId="{4D1FF9E7-F528-4722-9341-C0A6CEDD9B1C}">
          <dgm:prSet/>
          <dgm:spPr/>
          <dgm:t>
            <a:bodyPr/>
            <a:lstStyle/>
            <a:p>
              <a:pPr rtl="0"/>
              <a:r>
                <a:rPr lang="sk-SK" b="0" i="0"/>
                <a:t>2</a:t>
              </a:r>
              <a:r>
                <a:rPr lang="sk-SK" b="0" i="0" smtClean="0"/>
                <a:t>/</a:t>
              </a:r>
              <a:r>
                <a:rPr lang="sk-SK" b="0" i="0"/>
                <a:t>9 = 0,2222 = 22,22%</a:t>
              </a:r>
              <a:endParaRPr lang="sk-SK"/>
            </a:p>
          </dgm:t>
        </dgm:pt>
      </mc:Fallback>
    </mc:AlternateContent>
    <dgm:pt modelId="{5B43C436-28FD-4112-9CDB-526E6844993D}" type="parTrans" cxnId="{42ED9B0E-422F-4E79-9B22-41802A18D7E8}">
      <dgm:prSet/>
      <dgm:spPr/>
      <dgm:t>
        <a:bodyPr/>
        <a:lstStyle/>
        <a:p>
          <a:endParaRPr lang="sk-SK"/>
        </a:p>
      </dgm:t>
    </dgm:pt>
    <dgm:pt modelId="{12E4FC5C-FD69-49B5-B74D-2283F790AA49}" type="sibTrans" cxnId="{42ED9B0E-422F-4E79-9B22-41802A18D7E8}">
      <dgm:prSet/>
      <dgm:spPr/>
      <dgm:t>
        <a:bodyPr/>
        <a:lstStyle/>
        <a:p>
          <a:endParaRPr lang="sk-SK"/>
        </a:p>
      </dgm:t>
    </dgm:pt>
    <dgm:pt modelId="{0130542E-2B94-4C36-8F40-1C9C7A5BFD12}" type="pres">
      <dgm:prSet presAssocID="{3CBB8F25-CC10-48E6-89E7-EF27E8E3BA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279B54-0507-46C7-A90F-6EAC38C7E16B}" type="pres">
      <dgm:prSet presAssocID="{2A2777B4-8431-4DCF-8794-CA21E5450C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D98041-E5C5-4413-AE37-867A4C9BD61F}" type="pres">
      <dgm:prSet presAssocID="{499C0101-A0CE-4DE9-B560-467A052CCB7E}" presName="spacer" presStyleCnt="0"/>
      <dgm:spPr/>
    </dgm:pt>
    <dgm:pt modelId="{0DF6AF69-29C3-4333-84DA-A57F1A12B3C1}" type="pres">
      <dgm:prSet presAssocID="{03495A2B-2385-45DF-8D23-8EB3A96E29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B9B908-21BD-4F9C-9302-5AB461F5E990}" type="pres">
      <dgm:prSet presAssocID="{7093A122-B3DC-41BE-89A7-2F4C7D8D312E}" presName="spacer" presStyleCnt="0"/>
      <dgm:spPr/>
    </dgm:pt>
    <dgm:pt modelId="{6DB52490-A6D7-4C2A-AE6C-F951505BED24}" type="pres">
      <dgm:prSet presAssocID="{4D1FF9E7-F528-4722-9341-C0A6CEDD9B1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1D0C8A1-7C7F-4B01-90D2-E6CC20213A13}" srcId="{3CBB8F25-CC10-48E6-89E7-EF27E8E3BA73}" destId="{2A2777B4-8431-4DCF-8794-CA21E5450CD6}" srcOrd="0" destOrd="0" parTransId="{8DB883DA-7E4A-4B38-960F-312CBCC372DD}" sibTransId="{499C0101-A0CE-4DE9-B560-467A052CCB7E}"/>
    <dgm:cxn modelId="{5D31F6F0-C98C-4E69-999F-192099FC6375}" srcId="{3CBB8F25-CC10-48E6-89E7-EF27E8E3BA73}" destId="{03495A2B-2385-45DF-8D23-8EB3A96E2988}" srcOrd="1" destOrd="0" parTransId="{A531B4BE-E220-4E8D-ADFF-C58FC0D4AAB4}" sibTransId="{7093A122-B3DC-41BE-89A7-2F4C7D8D312E}"/>
    <dgm:cxn modelId="{713CC4D9-621F-4E54-887B-DD3EA0101D32}" type="presOf" srcId="{03495A2B-2385-45DF-8D23-8EB3A96E2988}" destId="{0DF6AF69-29C3-4333-84DA-A57F1A12B3C1}" srcOrd="0" destOrd="0" presId="urn:microsoft.com/office/officeart/2005/8/layout/vList2"/>
    <dgm:cxn modelId="{403B6B72-C09F-42EE-82A8-68769DDCDA96}" type="presOf" srcId="{3CBB8F25-CC10-48E6-89E7-EF27E8E3BA73}" destId="{0130542E-2B94-4C36-8F40-1C9C7A5BFD12}" srcOrd="0" destOrd="0" presId="urn:microsoft.com/office/officeart/2005/8/layout/vList2"/>
    <dgm:cxn modelId="{42ED9B0E-422F-4E79-9B22-41802A18D7E8}" srcId="{3CBB8F25-CC10-48E6-89E7-EF27E8E3BA73}" destId="{4D1FF9E7-F528-4722-9341-C0A6CEDD9B1C}" srcOrd="2" destOrd="0" parTransId="{5B43C436-28FD-4112-9CDB-526E6844993D}" sibTransId="{12E4FC5C-FD69-49B5-B74D-2283F790AA49}"/>
    <dgm:cxn modelId="{5B48D7CE-ED24-49AF-ADED-EAFB54452DD2}" type="presOf" srcId="{4D1FF9E7-F528-4722-9341-C0A6CEDD9B1C}" destId="{6DB52490-A6D7-4C2A-AE6C-F951505BED24}" srcOrd="0" destOrd="0" presId="urn:microsoft.com/office/officeart/2005/8/layout/vList2"/>
    <dgm:cxn modelId="{E536E9C1-BE79-444F-965C-54B90A00A34B}" type="presOf" srcId="{2A2777B4-8431-4DCF-8794-CA21E5450CD6}" destId="{3F279B54-0507-46C7-A90F-6EAC38C7E16B}" srcOrd="0" destOrd="0" presId="urn:microsoft.com/office/officeart/2005/8/layout/vList2"/>
    <dgm:cxn modelId="{093470C4-FB00-4C1D-9959-2E85541E8DA3}" type="presParOf" srcId="{0130542E-2B94-4C36-8F40-1C9C7A5BFD12}" destId="{3F279B54-0507-46C7-A90F-6EAC38C7E16B}" srcOrd="0" destOrd="0" presId="urn:microsoft.com/office/officeart/2005/8/layout/vList2"/>
    <dgm:cxn modelId="{B6352D64-ABBF-4DED-B3A2-9F83F125B69C}" type="presParOf" srcId="{0130542E-2B94-4C36-8F40-1C9C7A5BFD12}" destId="{2FD98041-E5C5-4413-AE37-867A4C9BD61F}" srcOrd="1" destOrd="0" presId="urn:microsoft.com/office/officeart/2005/8/layout/vList2"/>
    <dgm:cxn modelId="{1FDCDEC9-D24B-4215-BC6D-8A050C96770B}" type="presParOf" srcId="{0130542E-2B94-4C36-8F40-1C9C7A5BFD12}" destId="{0DF6AF69-29C3-4333-84DA-A57F1A12B3C1}" srcOrd="2" destOrd="0" presId="urn:microsoft.com/office/officeart/2005/8/layout/vList2"/>
    <dgm:cxn modelId="{DE8E647A-45CF-41CD-BDE9-DD51ABA6BF5D}" type="presParOf" srcId="{0130542E-2B94-4C36-8F40-1C9C7A5BFD12}" destId="{6EB9B908-21BD-4F9C-9302-5AB461F5E990}" srcOrd="3" destOrd="0" presId="urn:microsoft.com/office/officeart/2005/8/layout/vList2"/>
    <dgm:cxn modelId="{38564934-E7B7-46B5-9BDF-C27080313A76}" type="presParOf" srcId="{0130542E-2B94-4C36-8F40-1C9C7A5BFD12}" destId="{6DB52490-A6D7-4C2A-AE6C-F951505BED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CBB8F25-CC10-48E6-89E7-EF27E8E3B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2A2777B4-8431-4DCF-8794-CA21E5450CD6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4</m:t>
                      </m:r>
                    </m:den>
                  </m:f>
                </m:oMath>
              </a14:m>
              <a:r>
                <a:rPr lang="sk-SK" b="0" i="0" dirty="0"/>
                <a:t> = </a:t>
              </a:r>
              <a:r>
                <a:rPr lang="sk-SK" b="0" i="0" dirty="0" smtClean="0"/>
                <a:t>0,5 </a:t>
              </a:r>
              <a:r>
                <a:rPr lang="sk-SK" b="0" i="0" dirty="0"/>
                <a:t>= </a:t>
              </a:r>
              <a:r>
                <a:rPr lang="sk-SK" b="0" i="0" dirty="0" smtClean="0"/>
                <a:t>50 %</a:t>
              </a:r>
              <a:endParaRPr lang="sk-SK" dirty="0"/>
            </a:p>
          </dgm:t>
        </dgm:pt>
      </mc:Choice>
      <mc:Fallback xmlns="">
        <dgm:pt modelId="{2A2777B4-8431-4DCF-8794-CA21E5450CD6}">
          <dgm:prSet/>
          <dgm:spPr/>
          <dgm:t>
            <a:bodyPr/>
            <a:lstStyle/>
            <a:p>
              <a:pPr rtl="0"/>
              <a:r>
                <a:rPr lang="sk-SK" b="0" i="0"/>
                <a:t>2</a:t>
              </a:r>
              <a:r>
                <a:rPr lang="sk-SK" b="0" i="0" smtClean="0"/>
                <a:t>/</a:t>
              </a:r>
              <a:r>
                <a:rPr lang="sk-SK" b="0" i="0" smtClean="0">
                  <a:latin typeface="Cambria Math" panose="02040503050406030204" pitchFamily="18" charset="0"/>
                </a:rPr>
                <a:t>4</a:t>
              </a:r>
              <a:r>
                <a:rPr lang="sk-SK" b="0" i="0" dirty="0"/>
                <a:t> = </a:t>
              </a:r>
              <a:r>
                <a:rPr lang="sk-SK" b="0" i="0" dirty="0" smtClean="0"/>
                <a:t>0,5 </a:t>
              </a:r>
              <a:r>
                <a:rPr lang="sk-SK" b="0" i="0" dirty="0"/>
                <a:t>= </a:t>
              </a:r>
              <a:r>
                <a:rPr lang="sk-SK" b="0" i="0" dirty="0" smtClean="0"/>
                <a:t>50 %</a:t>
              </a:r>
              <a:endParaRPr lang="sk-SK" dirty="0"/>
            </a:p>
          </dgm:t>
        </dgm:pt>
      </mc:Fallback>
    </mc:AlternateContent>
    <dgm:pt modelId="{8DB883DA-7E4A-4B38-960F-312CBCC372DD}" type="parTrans" cxnId="{11D0C8A1-7C7F-4B01-90D2-E6CC20213A13}">
      <dgm:prSet/>
      <dgm:spPr/>
      <dgm:t>
        <a:bodyPr/>
        <a:lstStyle/>
        <a:p>
          <a:endParaRPr lang="sk-SK"/>
        </a:p>
      </dgm:t>
    </dgm:pt>
    <dgm:pt modelId="{499C0101-A0CE-4DE9-B560-467A052CCB7E}" type="sibTrans" cxnId="{11D0C8A1-7C7F-4B01-90D2-E6CC20213A13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03495A2B-2385-45DF-8D23-8EB3A96E2988}">
          <dgm:prSet/>
          <dgm:spPr/>
          <dgm:t>
            <a:bodyPr/>
            <a:lstStyle/>
            <a:p>
              <a:pPr rtl="0"/>
              <a:r>
                <a:rPr lang="sk-SK" b="0" i="0" dirty="0" smtClean="0"/>
                <a:t>Apríl má 30 dní.</a:t>
              </a:r>
            </a:p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12</m:t>
                      </m:r>
                    </m:num>
                    <m:den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30</m:t>
                      </m:r>
                    </m:den>
                  </m:f>
                </m:oMath>
              </a14:m>
              <a:r>
                <a:rPr lang="sk-SK" b="0" i="0" dirty="0"/>
                <a:t> = </a:t>
              </a:r>
              <a:r>
                <a:rPr lang="sk-SK" b="0" i="0" dirty="0" smtClean="0"/>
                <a:t>0,4 </a:t>
              </a:r>
              <a:r>
                <a:rPr lang="sk-SK" b="0" i="0" dirty="0"/>
                <a:t>= </a:t>
              </a:r>
              <a:r>
                <a:rPr lang="sk-SK" b="0" i="0" dirty="0" smtClean="0"/>
                <a:t>40 %</a:t>
              </a:r>
              <a:endParaRPr lang="sk-SK" dirty="0"/>
            </a:p>
          </dgm:t>
        </dgm:pt>
      </mc:Choice>
      <mc:Fallback xmlns="">
        <dgm:pt modelId="{03495A2B-2385-45DF-8D23-8EB3A96E2988}">
          <dgm:prSet/>
          <dgm:spPr/>
          <dgm:t>
            <a:bodyPr/>
            <a:lstStyle/>
            <a:p>
              <a:pPr rtl="0"/>
              <a:r>
                <a:rPr lang="sk-SK" b="0" i="0" dirty="0" smtClean="0"/>
                <a:t>Apríl má 30 dní.</a:t>
              </a:r>
            </a:p>
            <a:p>
              <a:pPr rtl="0"/>
              <a:r>
                <a:rPr lang="sk-SK" b="0" i="0" smtClean="0">
                  <a:latin typeface="Cambria Math" panose="02040503050406030204" pitchFamily="18" charset="0"/>
                </a:rPr>
                <a:t>12/30</a:t>
              </a:r>
              <a:r>
                <a:rPr lang="sk-SK" b="0" i="0" dirty="0"/>
                <a:t> = </a:t>
              </a:r>
              <a:r>
                <a:rPr lang="sk-SK" b="0" i="0" dirty="0" smtClean="0"/>
                <a:t>0,4 </a:t>
              </a:r>
              <a:r>
                <a:rPr lang="sk-SK" b="0" i="0" dirty="0"/>
                <a:t>= </a:t>
              </a:r>
              <a:r>
                <a:rPr lang="sk-SK" b="0" i="0" dirty="0" smtClean="0"/>
                <a:t>40 </a:t>
              </a:r>
              <a:r>
                <a:rPr lang="sk-SK" b="0" i="0" dirty="0" smtClean="0"/>
                <a:t>%</a:t>
              </a:r>
              <a:endParaRPr lang="sk-SK" dirty="0"/>
            </a:p>
          </dgm:t>
        </dgm:pt>
      </mc:Fallback>
    </mc:AlternateContent>
    <dgm:pt modelId="{A531B4BE-E220-4E8D-ADFF-C58FC0D4AAB4}" type="parTrans" cxnId="{5D31F6F0-C98C-4E69-999F-192099FC6375}">
      <dgm:prSet/>
      <dgm:spPr/>
      <dgm:t>
        <a:bodyPr/>
        <a:lstStyle/>
        <a:p>
          <a:endParaRPr lang="sk-SK"/>
        </a:p>
      </dgm:t>
    </dgm:pt>
    <dgm:pt modelId="{7093A122-B3DC-41BE-89A7-2F4C7D8D312E}" type="sibTrans" cxnId="{5D31F6F0-C98C-4E69-999F-192099FC6375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4D1FF9E7-F528-4722-9341-C0A6CEDD9B1C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6</m:t>
                      </m:r>
                    </m:num>
                    <m:den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14</m:t>
                      </m:r>
                    </m:den>
                  </m:f>
                </m:oMath>
              </a14:m>
              <a:r>
                <a:rPr lang="sk-SK" b="0" i="0" dirty="0"/>
                <a:t> = </a:t>
              </a:r>
              <a:r>
                <a:rPr lang="sk-SK" b="0" i="0" dirty="0" smtClean="0"/>
                <a:t>0,4285 </a:t>
              </a:r>
              <a:r>
                <a:rPr lang="sk-SK" b="0" i="0" dirty="0"/>
                <a:t>= </a:t>
              </a:r>
              <a:r>
                <a:rPr lang="sk-SK" b="0" i="0" dirty="0" smtClean="0"/>
                <a:t>42,85%</a:t>
              </a:r>
              <a:endParaRPr lang="sk-SK" dirty="0"/>
            </a:p>
          </dgm:t>
        </dgm:pt>
      </mc:Choice>
      <mc:Fallback xmlns="">
        <dgm:pt modelId="{4D1FF9E7-F528-4722-9341-C0A6CEDD9B1C}">
          <dgm:prSet/>
          <dgm:spPr/>
          <dgm:t>
            <a:bodyPr/>
            <a:lstStyle/>
            <a:p>
              <a:pPr rtl="0"/>
              <a:r>
                <a:rPr lang="sk-SK" b="0" i="0" smtClean="0">
                  <a:latin typeface="Cambria Math" panose="02040503050406030204" pitchFamily="18" charset="0"/>
                </a:rPr>
                <a:t>6/14</a:t>
              </a:r>
              <a:r>
                <a:rPr lang="sk-SK" b="0" i="0" dirty="0"/>
                <a:t> = </a:t>
              </a:r>
              <a:r>
                <a:rPr lang="sk-SK" b="0" i="0" dirty="0" smtClean="0"/>
                <a:t>0,4285 </a:t>
              </a:r>
              <a:r>
                <a:rPr lang="sk-SK" b="0" i="0" dirty="0"/>
                <a:t>= </a:t>
              </a:r>
              <a:r>
                <a:rPr lang="sk-SK" b="0" i="0" dirty="0" smtClean="0"/>
                <a:t>42,85%</a:t>
              </a:r>
              <a:endParaRPr lang="sk-SK" dirty="0"/>
            </a:p>
          </dgm:t>
        </dgm:pt>
      </mc:Fallback>
    </mc:AlternateContent>
    <dgm:pt modelId="{5B43C436-28FD-4112-9CDB-526E6844993D}" type="parTrans" cxnId="{42ED9B0E-422F-4E79-9B22-41802A18D7E8}">
      <dgm:prSet/>
      <dgm:spPr/>
      <dgm:t>
        <a:bodyPr/>
        <a:lstStyle/>
        <a:p>
          <a:endParaRPr lang="sk-SK"/>
        </a:p>
      </dgm:t>
    </dgm:pt>
    <dgm:pt modelId="{12E4FC5C-FD69-49B5-B74D-2283F790AA49}" type="sibTrans" cxnId="{42ED9B0E-422F-4E79-9B22-41802A18D7E8}">
      <dgm:prSet/>
      <dgm:spPr/>
      <dgm:t>
        <a:bodyPr/>
        <a:lstStyle/>
        <a:p>
          <a:endParaRPr lang="sk-SK"/>
        </a:p>
      </dgm:t>
    </dgm:pt>
    <dgm:pt modelId="{0130542E-2B94-4C36-8F40-1C9C7A5BFD12}" type="pres">
      <dgm:prSet presAssocID="{3CBB8F25-CC10-48E6-89E7-EF27E8E3BA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279B54-0507-46C7-A90F-6EAC38C7E16B}" type="pres">
      <dgm:prSet presAssocID="{2A2777B4-8431-4DCF-8794-CA21E5450C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D98041-E5C5-4413-AE37-867A4C9BD61F}" type="pres">
      <dgm:prSet presAssocID="{499C0101-A0CE-4DE9-B560-467A052CCB7E}" presName="spacer" presStyleCnt="0"/>
      <dgm:spPr/>
    </dgm:pt>
    <dgm:pt modelId="{0DF6AF69-29C3-4333-84DA-A57F1A12B3C1}" type="pres">
      <dgm:prSet presAssocID="{03495A2B-2385-45DF-8D23-8EB3A96E29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B9B908-21BD-4F9C-9302-5AB461F5E990}" type="pres">
      <dgm:prSet presAssocID="{7093A122-B3DC-41BE-89A7-2F4C7D8D312E}" presName="spacer" presStyleCnt="0"/>
      <dgm:spPr/>
    </dgm:pt>
    <dgm:pt modelId="{6DB52490-A6D7-4C2A-AE6C-F951505BED24}" type="pres">
      <dgm:prSet presAssocID="{4D1FF9E7-F528-4722-9341-C0A6CEDD9B1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190CE06-597D-469F-904D-F19937831308}" type="presOf" srcId="{3CBB8F25-CC10-48E6-89E7-EF27E8E3BA73}" destId="{0130542E-2B94-4C36-8F40-1C9C7A5BFD12}" srcOrd="0" destOrd="0" presId="urn:microsoft.com/office/officeart/2005/8/layout/vList2"/>
    <dgm:cxn modelId="{11D0C8A1-7C7F-4B01-90D2-E6CC20213A13}" srcId="{3CBB8F25-CC10-48E6-89E7-EF27E8E3BA73}" destId="{2A2777B4-8431-4DCF-8794-CA21E5450CD6}" srcOrd="0" destOrd="0" parTransId="{8DB883DA-7E4A-4B38-960F-312CBCC372DD}" sibTransId="{499C0101-A0CE-4DE9-B560-467A052CCB7E}"/>
    <dgm:cxn modelId="{5D31F6F0-C98C-4E69-999F-192099FC6375}" srcId="{3CBB8F25-CC10-48E6-89E7-EF27E8E3BA73}" destId="{03495A2B-2385-45DF-8D23-8EB3A96E2988}" srcOrd="1" destOrd="0" parTransId="{A531B4BE-E220-4E8D-ADFF-C58FC0D4AAB4}" sibTransId="{7093A122-B3DC-41BE-89A7-2F4C7D8D312E}"/>
    <dgm:cxn modelId="{EDD9C68D-7F6D-4866-B0DB-19DD368C2917}" type="presOf" srcId="{2A2777B4-8431-4DCF-8794-CA21E5450CD6}" destId="{3F279B54-0507-46C7-A90F-6EAC38C7E16B}" srcOrd="0" destOrd="0" presId="urn:microsoft.com/office/officeart/2005/8/layout/vList2"/>
    <dgm:cxn modelId="{A516B61A-C5D1-4E38-84C5-A274B79A83D0}" type="presOf" srcId="{4D1FF9E7-F528-4722-9341-C0A6CEDD9B1C}" destId="{6DB52490-A6D7-4C2A-AE6C-F951505BED24}" srcOrd="0" destOrd="0" presId="urn:microsoft.com/office/officeart/2005/8/layout/vList2"/>
    <dgm:cxn modelId="{680722A0-A0D1-44B8-9EB2-B19BF033B17F}" type="presOf" srcId="{03495A2B-2385-45DF-8D23-8EB3A96E2988}" destId="{0DF6AF69-29C3-4333-84DA-A57F1A12B3C1}" srcOrd="0" destOrd="0" presId="urn:microsoft.com/office/officeart/2005/8/layout/vList2"/>
    <dgm:cxn modelId="{42ED9B0E-422F-4E79-9B22-41802A18D7E8}" srcId="{3CBB8F25-CC10-48E6-89E7-EF27E8E3BA73}" destId="{4D1FF9E7-F528-4722-9341-C0A6CEDD9B1C}" srcOrd="2" destOrd="0" parTransId="{5B43C436-28FD-4112-9CDB-526E6844993D}" sibTransId="{12E4FC5C-FD69-49B5-B74D-2283F790AA49}"/>
    <dgm:cxn modelId="{2417B699-6B72-4C18-82D0-FE301DA80815}" type="presParOf" srcId="{0130542E-2B94-4C36-8F40-1C9C7A5BFD12}" destId="{3F279B54-0507-46C7-A90F-6EAC38C7E16B}" srcOrd="0" destOrd="0" presId="urn:microsoft.com/office/officeart/2005/8/layout/vList2"/>
    <dgm:cxn modelId="{905122EC-CE66-4BB6-B0F6-C02E30CE2D3A}" type="presParOf" srcId="{0130542E-2B94-4C36-8F40-1C9C7A5BFD12}" destId="{2FD98041-E5C5-4413-AE37-867A4C9BD61F}" srcOrd="1" destOrd="0" presId="urn:microsoft.com/office/officeart/2005/8/layout/vList2"/>
    <dgm:cxn modelId="{33E5B07B-78E2-4D4F-AB78-C8B3E159E5F5}" type="presParOf" srcId="{0130542E-2B94-4C36-8F40-1C9C7A5BFD12}" destId="{0DF6AF69-29C3-4333-84DA-A57F1A12B3C1}" srcOrd="2" destOrd="0" presId="urn:microsoft.com/office/officeart/2005/8/layout/vList2"/>
    <dgm:cxn modelId="{94057B0C-D348-410B-8279-7D49ECD9B77F}" type="presParOf" srcId="{0130542E-2B94-4C36-8F40-1C9C7A5BFD12}" destId="{6EB9B908-21BD-4F9C-9302-5AB461F5E990}" srcOrd="3" destOrd="0" presId="urn:microsoft.com/office/officeart/2005/8/layout/vList2"/>
    <dgm:cxn modelId="{FE0C99A7-9F09-4404-9660-A2AEBD73B8EB}" type="presParOf" srcId="{0130542E-2B94-4C36-8F40-1C9C7A5BFD12}" destId="{6DB52490-A6D7-4C2A-AE6C-F951505BED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CBB8F25-CC10-48E6-89E7-EF27E8E3B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2A2777B4-8431-4DCF-8794-CA21E5450CD6}">
          <dgm:prSet/>
          <dgm:spPr/>
          <dgm:t>
            <a:bodyPr/>
            <a:lstStyle/>
            <a:p>
              <a:pPr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1 −0,14=0,86</m:t>
                    </m:r>
                  </m:oMath>
                </m:oMathPara>
              </a14:m>
              <a:endParaRPr lang="sk-SK" dirty="0"/>
            </a:p>
          </dgm:t>
        </dgm:pt>
      </mc:Choice>
      <mc:Fallback xmlns="">
        <dgm:pt modelId="{2A2777B4-8431-4DCF-8794-CA21E5450CD6}">
          <dgm:prSet/>
          <dgm:spPr/>
          <dgm:t>
            <a:bodyPr/>
            <a:lstStyle/>
            <a:p>
              <a:pPr rtl="0"/>
              <a:r>
                <a:rPr lang="sk-SK" b="0" i="0" smtClean="0">
                  <a:latin typeface="Cambria Math" panose="02040503050406030204" pitchFamily="18" charset="0"/>
                </a:rPr>
                <a:t>1 −0,14=0,86</a:t>
              </a:r>
              <a:endParaRPr lang="sk-SK" dirty="0"/>
            </a:p>
          </dgm:t>
        </dgm:pt>
      </mc:Fallback>
    </mc:AlternateContent>
    <dgm:pt modelId="{8DB883DA-7E4A-4B38-960F-312CBCC372DD}" type="parTrans" cxnId="{11D0C8A1-7C7F-4B01-90D2-E6CC20213A13}">
      <dgm:prSet/>
      <dgm:spPr/>
      <dgm:t>
        <a:bodyPr/>
        <a:lstStyle/>
        <a:p>
          <a:endParaRPr lang="sk-SK"/>
        </a:p>
      </dgm:t>
    </dgm:pt>
    <dgm:pt modelId="{499C0101-A0CE-4DE9-B560-467A052CCB7E}" type="sibTrans" cxnId="{11D0C8A1-7C7F-4B01-90D2-E6CC20213A13}">
      <dgm:prSet/>
      <dgm:spPr/>
      <dgm:t>
        <a:bodyPr/>
        <a:lstStyle/>
        <a:p>
          <a:endParaRPr lang="sk-SK"/>
        </a:p>
      </dgm:t>
    </dgm:pt>
    <dgm:pt modelId="{03495A2B-2385-45DF-8D23-8EB3A96E2988}">
      <dgm:prSet/>
      <dgm:spPr/>
      <dgm:t>
        <a:bodyPr/>
        <a:lstStyle/>
        <a:p>
          <a:pPr rtl="0"/>
          <a:r>
            <a:rPr lang="sk-SK" b="0" i="0" dirty="0" smtClean="0"/>
            <a:t>1/5 = 20%, 20% zo 100 kusov je 20 lósov, ktoré vyhrávajú. Nevyhráva 80 lósov.</a:t>
          </a:r>
          <a:endParaRPr lang="sk-SK" dirty="0"/>
        </a:p>
      </dgm:t>
    </dgm:pt>
    <dgm:pt modelId="{A531B4BE-E220-4E8D-ADFF-C58FC0D4AAB4}" type="parTrans" cxnId="{5D31F6F0-C98C-4E69-999F-192099FC6375}">
      <dgm:prSet/>
      <dgm:spPr/>
      <dgm:t>
        <a:bodyPr/>
        <a:lstStyle/>
        <a:p>
          <a:endParaRPr lang="sk-SK"/>
        </a:p>
      </dgm:t>
    </dgm:pt>
    <dgm:pt modelId="{7093A122-B3DC-41BE-89A7-2F4C7D8D312E}" type="sibTrans" cxnId="{5D31F6F0-C98C-4E69-999F-192099FC6375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4D1FF9E7-F528-4722-9341-C0A6CEDD9B1C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3</m:t>
                      </m:r>
                    </m:num>
                    <m:den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90</m:t>
                      </m:r>
                    </m:den>
                  </m:f>
                </m:oMath>
              </a14:m>
              <a:r>
                <a:rPr lang="sk-SK" b="0" i="0" dirty="0"/>
                <a:t> = </a:t>
              </a:r>
              <a:r>
                <a:rPr lang="sk-SK" b="0" i="0" dirty="0" smtClean="0"/>
                <a:t>0,0333 </a:t>
              </a:r>
              <a:r>
                <a:rPr lang="sk-SK" b="0" i="0" dirty="0"/>
                <a:t>= </a:t>
              </a:r>
              <a:r>
                <a:rPr lang="sk-SK" b="0" i="0" dirty="0" smtClean="0"/>
                <a:t>3,33%</a:t>
              </a:r>
              <a:endParaRPr lang="sk-SK" dirty="0"/>
            </a:p>
          </dgm:t>
        </dgm:pt>
      </mc:Choice>
      <mc:Fallback xmlns="">
        <dgm:pt modelId="{4D1FF9E7-F528-4722-9341-C0A6CEDD9B1C}">
          <dgm:prSet/>
          <dgm:spPr/>
          <dgm:t>
            <a:bodyPr/>
            <a:lstStyle/>
            <a:p>
              <a:pPr rtl="0"/>
              <a:r>
                <a:rPr lang="sk-SK" b="0" i="0" smtClean="0">
                  <a:latin typeface="Cambria Math" panose="02040503050406030204" pitchFamily="18" charset="0"/>
                </a:rPr>
                <a:t>3/90</a:t>
              </a:r>
              <a:r>
                <a:rPr lang="sk-SK" b="0" i="0" dirty="0"/>
                <a:t> = </a:t>
              </a:r>
              <a:r>
                <a:rPr lang="sk-SK" b="0" i="0" dirty="0" smtClean="0"/>
                <a:t>0,0333 </a:t>
              </a:r>
              <a:r>
                <a:rPr lang="sk-SK" b="0" i="0" dirty="0"/>
                <a:t>= </a:t>
              </a:r>
              <a:r>
                <a:rPr lang="sk-SK" b="0" i="0" dirty="0" smtClean="0"/>
                <a:t>3,33%</a:t>
              </a:r>
              <a:endParaRPr lang="sk-SK" dirty="0"/>
            </a:p>
          </dgm:t>
        </dgm:pt>
      </mc:Fallback>
    </mc:AlternateContent>
    <dgm:pt modelId="{5B43C436-28FD-4112-9CDB-526E6844993D}" type="parTrans" cxnId="{42ED9B0E-422F-4E79-9B22-41802A18D7E8}">
      <dgm:prSet/>
      <dgm:spPr/>
      <dgm:t>
        <a:bodyPr/>
        <a:lstStyle/>
        <a:p>
          <a:endParaRPr lang="sk-SK"/>
        </a:p>
      </dgm:t>
    </dgm:pt>
    <dgm:pt modelId="{12E4FC5C-FD69-49B5-B74D-2283F790AA49}" type="sibTrans" cxnId="{42ED9B0E-422F-4E79-9B22-41802A18D7E8}">
      <dgm:prSet/>
      <dgm:spPr/>
      <dgm:t>
        <a:bodyPr/>
        <a:lstStyle/>
        <a:p>
          <a:endParaRPr lang="sk-SK"/>
        </a:p>
      </dgm:t>
    </dgm:pt>
    <dgm:pt modelId="{0130542E-2B94-4C36-8F40-1C9C7A5BFD12}" type="pres">
      <dgm:prSet presAssocID="{3CBB8F25-CC10-48E6-89E7-EF27E8E3BA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279B54-0507-46C7-A90F-6EAC38C7E16B}" type="pres">
      <dgm:prSet presAssocID="{2A2777B4-8431-4DCF-8794-CA21E5450C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D98041-E5C5-4413-AE37-867A4C9BD61F}" type="pres">
      <dgm:prSet presAssocID="{499C0101-A0CE-4DE9-B560-467A052CCB7E}" presName="spacer" presStyleCnt="0"/>
      <dgm:spPr/>
    </dgm:pt>
    <dgm:pt modelId="{0DF6AF69-29C3-4333-84DA-A57F1A12B3C1}" type="pres">
      <dgm:prSet presAssocID="{03495A2B-2385-45DF-8D23-8EB3A96E29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B9B908-21BD-4F9C-9302-5AB461F5E990}" type="pres">
      <dgm:prSet presAssocID="{7093A122-B3DC-41BE-89A7-2F4C7D8D312E}" presName="spacer" presStyleCnt="0"/>
      <dgm:spPr/>
    </dgm:pt>
    <dgm:pt modelId="{6DB52490-A6D7-4C2A-AE6C-F951505BED24}" type="pres">
      <dgm:prSet presAssocID="{4D1FF9E7-F528-4722-9341-C0A6CEDD9B1C}" presName="parentText" presStyleLbl="node1" presStyleIdx="2" presStyleCnt="3" custLinFactNeighborX="1161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3D6ECE1-CDD6-423C-8BF1-330A387FE201}" type="presOf" srcId="{03495A2B-2385-45DF-8D23-8EB3A96E2988}" destId="{0DF6AF69-29C3-4333-84DA-A57F1A12B3C1}" srcOrd="0" destOrd="0" presId="urn:microsoft.com/office/officeart/2005/8/layout/vList2"/>
    <dgm:cxn modelId="{11D0C8A1-7C7F-4B01-90D2-E6CC20213A13}" srcId="{3CBB8F25-CC10-48E6-89E7-EF27E8E3BA73}" destId="{2A2777B4-8431-4DCF-8794-CA21E5450CD6}" srcOrd="0" destOrd="0" parTransId="{8DB883DA-7E4A-4B38-960F-312CBCC372DD}" sibTransId="{499C0101-A0CE-4DE9-B560-467A052CCB7E}"/>
    <dgm:cxn modelId="{5D31F6F0-C98C-4E69-999F-192099FC6375}" srcId="{3CBB8F25-CC10-48E6-89E7-EF27E8E3BA73}" destId="{03495A2B-2385-45DF-8D23-8EB3A96E2988}" srcOrd="1" destOrd="0" parTransId="{A531B4BE-E220-4E8D-ADFF-C58FC0D4AAB4}" sibTransId="{7093A122-B3DC-41BE-89A7-2F4C7D8D312E}"/>
    <dgm:cxn modelId="{19B8EB8E-1AB3-41D5-AFAB-33831EBAEDA2}" type="presOf" srcId="{3CBB8F25-CC10-48E6-89E7-EF27E8E3BA73}" destId="{0130542E-2B94-4C36-8F40-1C9C7A5BFD12}" srcOrd="0" destOrd="0" presId="urn:microsoft.com/office/officeart/2005/8/layout/vList2"/>
    <dgm:cxn modelId="{A9E87F31-5759-4F6D-9139-BEFEFD452385}" type="presOf" srcId="{4D1FF9E7-F528-4722-9341-C0A6CEDD9B1C}" destId="{6DB52490-A6D7-4C2A-AE6C-F951505BED24}" srcOrd="0" destOrd="0" presId="urn:microsoft.com/office/officeart/2005/8/layout/vList2"/>
    <dgm:cxn modelId="{08F10EC1-1596-4EF4-91A2-2618CBFB27BD}" type="presOf" srcId="{2A2777B4-8431-4DCF-8794-CA21E5450CD6}" destId="{3F279B54-0507-46C7-A90F-6EAC38C7E16B}" srcOrd="0" destOrd="0" presId="urn:microsoft.com/office/officeart/2005/8/layout/vList2"/>
    <dgm:cxn modelId="{42ED9B0E-422F-4E79-9B22-41802A18D7E8}" srcId="{3CBB8F25-CC10-48E6-89E7-EF27E8E3BA73}" destId="{4D1FF9E7-F528-4722-9341-C0A6CEDD9B1C}" srcOrd="2" destOrd="0" parTransId="{5B43C436-28FD-4112-9CDB-526E6844993D}" sibTransId="{12E4FC5C-FD69-49B5-B74D-2283F790AA49}"/>
    <dgm:cxn modelId="{D28D8B73-E85E-49E4-94FF-4C5877A1232E}" type="presParOf" srcId="{0130542E-2B94-4C36-8F40-1C9C7A5BFD12}" destId="{3F279B54-0507-46C7-A90F-6EAC38C7E16B}" srcOrd="0" destOrd="0" presId="urn:microsoft.com/office/officeart/2005/8/layout/vList2"/>
    <dgm:cxn modelId="{1F3C2144-0267-49FA-B414-80628DD09B50}" type="presParOf" srcId="{0130542E-2B94-4C36-8F40-1C9C7A5BFD12}" destId="{2FD98041-E5C5-4413-AE37-867A4C9BD61F}" srcOrd="1" destOrd="0" presId="urn:microsoft.com/office/officeart/2005/8/layout/vList2"/>
    <dgm:cxn modelId="{5ED7BC4D-E70C-437F-8CAC-F0138ACD6012}" type="presParOf" srcId="{0130542E-2B94-4C36-8F40-1C9C7A5BFD12}" destId="{0DF6AF69-29C3-4333-84DA-A57F1A12B3C1}" srcOrd="2" destOrd="0" presId="urn:microsoft.com/office/officeart/2005/8/layout/vList2"/>
    <dgm:cxn modelId="{58A4363E-DD4B-42D3-959B-8F4E0ABF84F7}" type="presParOf" srcId="{0130542E-2B94-4C36-8F40-1C9C7A5BFD12}" destId="{6EB9B908-21BD-4F9C-9302-5AB461F5E990}" srcOrd="3" destOrd="0" presId="urn:microsoft.com/office/officeart/2005/8/layout/vList2"/>
    <dgm:cxn modelId="{FDACFAAB-22D8-4EFB-A38B-76DBC561F0A3}" type="presParOf" srcId="{0130542E-2B94-4C36-8F40-1C9C7A5BFD12}" destId="{6DB52490-A6D7-4C2A-AE6C-F951505BED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411AF7-1BA7-4585-B1CA-4E73B870CA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355DB57-DDCD-42E6-A51D-AD027D1DDBA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9EED8AE4-A7D9-4081-97D8-A5EF5D16B17A}" type="parTrans" cxnId="{77BCA12E-4C4E-4A9D-A626-A14F99BE5D77}">
      <dgm:prSet/>
      <dgm:spPr/>
      <dgm:t>
        <a:bodyPr/>
        <a:lstStyle/>
        <a:p>
          <a:endParaRPr lang="sk-SK"/>
        </a:p>
      </dgm:t>
    </dgm:pt>
    <dgm:pt modelId="{ABE7FCD9-5378-49F6-B478-3E1F1EE22902}" type="sibTrans" cxnId="{77BCA12E-4C4E-4A9D-A626-A14F99BE5D77}">
      <dgm:prSet/>
      <dgm:spPr/>
      <dgm:t>
        <a:bodyPr/>
        <a:lstStyle/>
        <a:p>
          <a:endParaRPr lang="sk-SK"/>
        </a:p>
      </dgm:t>
    </dgm:pt>
    <dgm:pt modelId="{F860A4DF-B4AE-41DE-9E5E-2DA6868B76F7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039C2AF5-A8FB-4F57-B5B5-9A6CCC861874}" type="parTrans" cxnId="{4CF9E066-631F-4058-9FAD-D4DACF1DFDFA}">
      <dgm:prSet/>
      <dgm:spPr/>
      <dgm:t>
        <a:bodyPr/>
        <a:lstStyle/>
        <a:p>
          <a:endParaRPr lang="sk-SK"/>
        </a:p>
      </dgm:t>
    </dgm:pt>
    <dgm:pt modelId="{836DE042-C5DF-4D44-813C-079466839D78}" type="sibTrans" cxnId="{4CF9E066-631F-4058-9FAD-D4DACF1DFDFA}">
      <dgm:prSet/>
      <dgm:spPr/>
      <dgm:t>
        <a:bodyPr/>
        <a:lstStyle/>
        <a:p>
          <a:endParaRPr lang="sk-SK"/>
        </a:p>
      </dgm:t>
    </dgm:pt>
    <dgm:pt modelId="{214D4178-02B4-4CB2-A071-3475F726A913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897070A0-4088-490D-8FEE-1CB6A5D89379}" type="parTrans" cxnId="{51766958-1ADE-41A4-9E0F-CB0AAB089046}">
      <dgm:prSet/>
      <dgm:spPr/>
      <dgm:t>
        <a:bodyPr/>
        <a:lstStyle/>
        <a:p>
          <a:endParaRPr lang="sk-SK"/>
        </a:p>
      </dgm:t>
    </dgm:pt>
    <dgm:pt modelId="{D814D3F2-7314-45BA-AF48-55F65776A2E3}" type="sibTrans" cxnId="{51766958-1ADE-41A4-9E0F-CB0AAB089046}">
      <dgm:prSet/>
      <dgm:spPr/>
      <dgm:t>
        <a:bodyPr/>
        <a:lstStyle/>
        <a:p>
          <a:endParaRPr lang="sk-SK"/>
        </a:p>
      </dgm:t>
    </dgm:pt>
    <dgm:pt modelId="{C777527C-9EDB-4DA9-A84C-3B5CCDCCD22E}" type="pres">
      <dgm:prSet presAssocID="{9E411AF7-1BA7-4585-B1CA-4E73B870CA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1A35F65-F8D8-40D9-8CF1-CF02A717F4FE}" type="pres">
      <dgm:prSet presAssocID="{3355DB57-DDCD-42E6-A51D-AD027D1DDB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7FA2EB-AF81-447B-98CA-CD5C0449B764}" type="pres">
      <dgm:prSet presAssocID="{ABE7FCD9-5378-49F6-B478-3E1F1EE22902}" presName="spacer" presStyleCnt="0"/>
      <dgm:spPr/>
    </dgm:pt>
    <dgm:pt modelId="{9D7EBCC0-A1DD-49AB-8429-E7D4371A6D28}" type="pres">
      <dgm:prSet presAssocID="{F860A4DF-B4AE-41DE-9E5E-2DA6868B76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956592-75EC-43B1-824E-B40504A7A707}" type="pres">
      <dgm:prSet presAssocID="{836DE042-C5DF-4D44-813C-079466839D78}" presName="spacer" presStyleCnt="0"/>
      <dgm:spPr/>
    </dgm:pt>
    <dgm:pt modelId="{874575BA-23A2-431D-9648-22FC09D0DE3F}" type="pres">
      <dgm:prSet presAssocID="{214D4178-02B4-4CB2-A071-3475F726A9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B94CF91-9B56-4D28-9A78-11F92C89D93F}" type="presOf" srcId="{F860A4DF-B4AE-41DE-9E5E-2DA6868B76F7}" destId="{9D7EBCC0-A1DD-49AB-8429-E7D4371A6D28}" srcOrd="0" destOrd="0" presId="urn:microsoft.com/office/officeart/2005/8/layout/vList2"/>
    <dgm:cxn modelId="{B88173C7-2F9D-4A6F-A06B-9F63D395C010}" type="presOf" srcId="{3355DB57-DDCD-42E6-A51D-AD027D1DDBAB}" destId="{51A35F65-F8D8-40D9-8CF1-CF02A717F4FE}" srcOrd="0" destOrd="0" presId="urn:microsoft.com/office/officeart/2005/8/layout/vList2"/>
    <dgm:cxn modelId="{293979A1-2C1A-46F7-B3FB-077B387CEFA8}" type="presOf" srcId="{214D4178-02B4-4CB2-A071-3475F726A913}" destId="{874575BA-23A2-431D-9648-22FC09D0DE3F}" srcOrd="0" destOrd="0" presId="urn:microsoft.com/office/officeart/2005/8/layout/vList2"/>
    <dgm:cxn modelId="{77BCA12E-4C4E-4A9D-A626-A14F99BE5D77}" srcId="{9E411AF7-1BA7-4585-B1CA-4E73B870CA1C}" destId="{3355DB57-DDCD-42E6-A51D-AD027D1DDBAB}" srcOrd="0" destOrd="0" parTransId="{9EED8AE4-A7D9-4081-97D8-A5EF5D16B17A}" sibTransId="{ABE7FCD9-5378-49F6-B478-3E1F1EE22902}"/>
    <dgm:cxn modelId="{4CF9E066-631F-4058-9FAD-D4DACF1DFDFA}" srcId="{9E411AF7-1BA7-4585-B1CA-4E73B870CA1C}" destId="{F860A4DF-B4AE-41DE-9E5E-2DA6868B76F7}" srcOrd="1" destOrd="0" parTransId="{039C2AF5-A8FB-4F57-B5B5-9A6CCC861874}" sibTransId="{836DE042-C5DF-4D44-813C-079466839D78}"/>
    <dgm:cxn modelId="{FB6046A7-43E6-40C3-9005-7B37946FF139}" type="presOf" srcId="{9E411AF7-1BA7-4585-B1CA-4E73B870CA1C}" destId="{C777527C-9EDB-4DA9-A84C-3B5CCDCCD22E}" srcOrd="0" destOrd="0" presId="urn:microsoft.com/office/officeart/2005/8/layout/vList2"/>
    <dgm:cxn modelId="{51766958-1ADE-41A4-9E0F-CB0AAB089046}" srcId="{9E411AF7-1BA7-4585-B1CA-4E73B870CA1C}" destId="{214D4178-02B4-4CB2-A071-3475F726A913}" srcOrd="2" destOrd="0" parTransId="{897070A0-4088-490D-8FEE-1CB6A5D89379}" sibTransId="{D814D3F2-7314-45BA-AF48-55F65776A2E3}"/>
    <dgm:cxn modelId="{3CB653F1-6AB2-409F-9867-0E97C83101F3}" type="presParOf" srcId="{C777527C-9EDB-4DA9-A84C-3B5CCDCCD22E}" destId="{51A35F65-F8D8-40D9-8CF1-CF02A717F4FE}" srcOrd="0" destOrd="0" presId="urn:microsoft.com/office/officeart/2005/8/layout/vList2"/>
    <dgm:cxn modelId="{F8FC966E-A14F-482C-B36F-4328DCA35F63}" type="presParOf" srcId="{C777527C-9EDB-4DA9-A84C-3B5CCDCCD22E}" destId="{2A7FA2EB-AF81-447B-98CA-CD5C0449B764}" srcOrd="1" destOrd="0" presId="urn:microsoft.com/office/officeart/2005/8/layout/vList2"/>
    <dgm:cxn modelId="{4EC7E01E-5582-40E0-AC29-441370CC0B4F}" type="presParOf" srcId="{C777527C-9EDB-4DA9-A84C-3B5CCDCCD22E}" destId="{9D7EBCC0-A1DD-49AB-8429-E7D4371A6D28}" srcOrd="2" destOrd="0" presId="urn:microsoft.com/office/officeart/2005/8/layout/vList2"/>
    <dgm:cxn modelId="{6E7AF8F5-FFD4-4613-BDBE-4A9E9197F5D1}" type="presParOf" srcId="{C777527C-9EDB-4DA9-A84C-3B5CCDCCD22E}" destId="{2C956592-75EC-43B1-824E-B40504A7A707}" srcOrd="3" destOrd="0" presId="urn:microsoft.com/office/officeart/2005/8/layout/vList2"/>
    <dgm:cxn modelId="{69316316-21C2-4C2E-8E77-649FE445D99B}" type="presParOf" srcId="{C777527C-9EDB-4DA9-A84C-3B5CCDCCD22E}" destId="{874575BA-23A2-431D-9648-22FC09D0DE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9E411AF7-1BA7-4585-B1CA-4E73B870CA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3355DB57-DDCD-42E6-A51D-AD027D1DDBAB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34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50</m:t>
                      </m:r>
                    </m:den>
                  </m:f>
                </m:oMath>
              </a14:m>
              <a:r>
                <a:rPr lang="sk-SK" b="0" i="0"/>
                <a:t> = </a:t>
              </a:r>
              <a14:m>
                <m:oMath xmlns:m="http://schemas.openxmlformats.org/officeDocument/2006/math">
                  <m:f>
                    <m:fPr>
                      <m:ctrlPr>
                        <a:rPr lang="sk-SK" b="0" i="1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17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25</m:t>
                      </m:r>
                    </m:den>
                  </m:f>
                </m:oMath>
              </a14:m>
              <a:endParaRPr lang="sk-SK"/>
            </a:p>
          </dgm:t>
        </dgm:pt>
      </mc:Choice>
      <mc:Fallback xmlns="">
        <dgm:pt modelId="{3355DB57-DDCD-42E6-A51D-AD027D1DDBAB}">
          <dgm:prSet/>
          <dgm:spPr/>
          <dgm:t>
            <a:bodyPr/>
            <a:lstStyle/>
            <a:p>
              <a:pPr rtl="0"/>
              <a:r>
                <a:rPr lang="sk-SK" b="0" i="0"/>
                <a:t>34</a:t>
              </a:r>
              <a:r>
                <a:rPr lang="sk-SK" b="0" i="0" smtClean="0"/>
                <a:t>/</a:t>
              </a:r>
              <a:r>
                <a:rPr lang="sk-SK" b="0" i="0"/>
                <a:t>50 = 17/25</a:t>
              </a:r>
              <a:endParaRPr lang="sk-SK"/>
            </a:p>
          </dgm:t>
        </dgm:pt>
      </mc:Fallback>
    </mc:AlternateContent>
    <dgm:pt modelId="{9EED8AE4-A7D9-4081-97D8-A5EF5D16B17A}" type="parTrans" cxnId="{77BCA12E-4C4E-4A9D-A626-A14F99BE5D77}">
      <dgm:prSet/>
      <dgm:spPr/>
      <dgm:t>
        <a:bodyPr/>
        <a:lstStyle/>
        <a:p>
          <a:endParaRPr lang="sk-SK"/>
        </a:p>
      </dgm:t>
    </dgm:pt>
    <dgm:pt modelId="{ABE7FCD9-5378-49F6-B478-3E1F1EE22902}" type="sibTrans" cxnId="{77BCA12E-4C4E-4A9D-A626-A14F99BE5D77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F860A4DF-B4AE-41DE-9E5E-2DA6868B76F7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4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50</m:t>
                      </m:r>
                    </m:den>
                  </m:f>
                </m:oMath>
              </a14:m>
              <a:r>
                <a:rPr lang="sk-SK" b="0" i="0"/>
                <a:t> = 0,08 = 8%</a:t>
              </a:r>
              <a:endParaRPr lang="sk-SK"/>
            </a:p>
          </dgm:t>
        </dgm:pt>
      </mc:Choice>
      <mc:Fallback xmlns="">
        <dgm:pt modelId="{F860A4DF-B4AE-41DE-9E5E-2DA6868B76F7}">
          <dgm:prSet/>
          <dgm:spPr/>
          <dgm:t>
            <a:bodyPr/>
            <a:lstStyle/>
            <a:p>
              <a:pPr rtl="0"/>
              <a:r>
                <a:rPr lang="sk-SK" b="0" i="0"/>
                <a:t>4</a:t>
              </a:r>
              <a:r>
                <a:rPr lang="sk-SK" b="0" i="0" smtClean="0"/>
                <a:t>/</a:t>
              </a:r>
              <a:r>
                <a:rPr lang="sk-SK" b="0" i="0"/>
                <a:t>50 = 0,08 = 8%</a:t>
              </a:r>
              <a:endParaRPr lang="sk-SK"/>
            </a:p>
          </dgm:t>
        </dgm:pt>
      </mc:Fallback>
    </mc:AlternateContent>
    <dgm:pt modelId="{039C2AF5-A8FB-4F57-B5B5-9A6CCC861874}" type="parTrans" cxnId="{4CF9E066-631F-4058-9FAD-D4DACF1DFDFA}">
      <dgm:prSet/>
      <dgm:spPr/>
      <dgm:t>
        <a:bodyPr/>
        <a:lstStyle/>
        <a:p>
          <a:endParaRPr lang="sk-SK"/>
        </a:p>
      </dgm:t>
    </dgm:pt>
    <dgm:pt modelId="{836DE042-C5DF-4D44-813C-079466839D78}" type="sibTrans" cxnId="{4CF9E066-631F-4058-9FAD-D4DACF1DFDFA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214D4178-02B4-4CB2-A071-3475F726A913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46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50</m:t>
                      </m:r>
                    </m:den>
                  </m:f>
                </m:oMath>
              </a14:m>
              <a:r>
                <a:rPr lang="sk-SK" b="0" i="0"/>
                <a:t> = 0,92</a:t>
              </a:r>
              <a:endParaRPr lang="sk-SK"/>
            </a:p>
          </dgm:t>
        </dgm:pt>
      </mc:Choice>
      <mc:Fallback xmlns="">
        <dgm:pt modelId="{214D4178-02B4-4CB2-A071-3475F726A913}">
          <dgm:prSet/>
          <dgm:spPr/>
          <dgm:t>
            <a:bodyPr/>
            <a:lstStyle/>
            <a:p>
              <a:pPr rtl="0"/>
              <a:r>
                <a:rPr lang="sk-SK" b="0" i="0"/>
                <a:t>46</a:t>
              </a:r>
              <a:r>
                <a:rPr lang="sk-SK" b="0" i="0" smtClean="0"/>
                <a:t>/</a:t>
              </a:r>
              <a:r>
                <a:rPr lang="sk-SK" b="0" i="0"/>
                <a:t>50 = 0,92</a:t>
              </a:r>
              <a:endParaRPr lang="sk-SK"/>
            </a:p>
          </dgm:t>
        </dgm:pt>
      </mc:Fallback>
    </mc:AlternateContent>
    <dgm:pt modelId="{897070A0-4088-490D-8FEE-1CB6A5D89379}" type="parTrans" cxnId="{51766958-1ADE-41A4-9E0F-CB0AAB089046}">
      <dgm:prSet/>
      <dgm:spPr/>
      <dgm:t>
        <a:bodyPr/>
        <a:lstStyle/>
        <a:p>
          <a:endParaRPr lang="sk-SK"/>
        </a:p>
      </dgm:t>
    </dgm:pt>
    <dgm:pt modelId="{D814D3F2-7314-45BA-AF48-55F65776A2E3}" type="sibTrans" cxnId="{51766958-1ADE-41A4-9E0F-CB0AAB089046}">
      <dgm:prSet/>
      <dgm:spPr/>
      <dgm:t>
        <a:bodyPr/>
        <a:lstStyle/>
        <a:p>
          <a:endParaRPr lang="sk-SK"/>
        </a:p>
      </dgm:t>
    </dgm:pt>
    <dgm:pt modelId="{C777527C-9EDB-4DA9-A84C-3B5CCDCCD22E}" type="pres">
      <dgm:prSet presAssocID="{9E411AF7-1BA7-4585-B1CA-4E73B870CA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1A35F65-F8D8-40D9-8CF1-CF02A717F4FE}" type="pres">
      <dgm:prSet presAssocID="{3355DB57-DDCD-42E6-A51D-AD027D1DDB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7FA2EB-AF81-447B-98CA-CD5C0449B764}" type="pres">
      <dgm:prSet presAssocID="{ABE7FCD9-5378-49F6-B478-3E1F1EE22902}" presName="spacer" presStyleCnt="0"/>
      <dgm:spPr/>
    </dgm:pt>
    <dgm:pt modelId="{9D7EBCC0-A1DD-49AB-8429-E7D4371A6D28}" type="pres">
      <dgm:prSet presAssocID="{F860A4DF-B4AE-41DE-9E5E-2DA6868B76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956592-75EC-43B1-824E-B40504A7A707}" type="pres">
      <dgm:prSet presAssocID="{836DE042-C5DF-4D44-813C-079466839D78}" presName="spacer" presStyleCnt="0"/>
      <dgm:spPr/>
    </dgm:pt>
    <dgm:pt modelId="{874575BA-23A2-431D-9648-22FC09D0DE3F}" type="pres">
      <dgm:prSet presAssocID="{214D4178-02B4-4CB2-A071-3475F726A9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34226F2-76A5-4AAC-B55C-C165EE0C3D49}" type="presOf" srcId="{F860A4DF-B4AE-41DE-9E5E-2DA6868B76F7}" destId="{9D7EBCC0-A1DD-49AB-8429-E7D4371A6D28}" srcOrd="0" destOrd="0" presId="urn:microsoft.com/office/officeart/2005/8/layout/vList2"/>
    <dgm:cxn modelId="{B644CA38-AE85-4CDB-8722-18EE9BD69E74}" type="presOf" srcId="{3355DB57-DDCD-42E6-A51D-AD027D1DDBAB}" destId="{51A35F65-F8D8-40D9-8CF1-CF02A717F4FE}" srcOrd="0" destOrd="0" presId="urn:microsoft.com/office/officeart/2005/8/layout/vList2"/>
    <dgm:cxn modelId="{BDA90624-3450-45DA-8A58-87323A182D39}" type="presOf" srcId="{214D4178-02B4-4CB2-A071-3475F726A913}" destId="{874575BA-23A2-431D-9648-22FC09D0DE3F}" srcOrd="0" destOrd="0" presId="urn:microsoft.com/office/officeart/2005/8/layout/vList2"/>
    <dgm:cxn modelId="{51766958-1ADE-41A4-9E0F-CB0AAB089046}" srcId="{9E411AF7-1BA7-4585-B1CA-4E73B870CA1C}" destId="{214D4178-02B4-4CB2-A071-3475F726A913}" srcOrd="2" destOrd="0" parTransId="{897070A0-4088-490D-8FEE-1CB6A5D89379}" sibTransId="{D814D3F2-7314-45BA-AF48-55F65776A2E3}"/>
    <dgm:cxn modelId="{48A90DA0-9F8E-4F81-BA58-5979A5DD2D6C}" type="presOf" srcId="{9E411AF7-1BA7-4585-B1CA-4E73B870CA1C}" destId="{C777527C-9EDB-4DA9-A84C-3B5CCDCCD22E}" srcOrd="0" destOrd="0" presId="urn:microsoft.com/office/officeart/2005/8/layout/vList2"/>
    <dgm:cxn modelId="{77BCA12E-4C4E-4A9D-A626-A14F99BE5D77}" srcId="{9E411AF7-1BA7-4585-B1CA-4E73B870CA1C}" destId="{3355DB57-DDCD-42E6-A51D-AD027D1DDBAB}" srcOrd="0" destOrd="0" parTransId="{9EED8AE4-A7D9-4081-97D8-A5EF5D16B17A}" sibTransId="{ABE7FCD9-5378-49F6-B478-3E1F1EE22902}"/>
    <dgm:cxn modelId="{4CF9E066-631F-4058-9FAD-D4DACF1DFDFA}" srcId="{9E411AF7-1BA7-4585-B1CA-4E73B870CA1C}" destId="{F860A4DF-B4AE-41DE-9E5E-2DA6868B76F7}" srcOrd="1" destOrd="0" parTransId="{039C2AF5-A8FB-4F57-B5B5-9A6CCC861874}" sibTransId="{836DE042-C5DF-4D44-813C-079466839D78}"/>
    <dgm:cxn modelId="{1452570C-6B43-4985-B948-D02580A8DE83}" type="presParOf" srcId="{C777527C-9EDB-4DA9-A84C-3B5CCDCCD22E}" destId="{51A35F65-F8D8-40D9-8CF1-CF02A717F4FE}" srcOrd="0" destOrd="0" presId="urn:microsoft.com/office/officeart/2005/8/layout/vList2"/>
    <dgm:cxn modelId="{E44B61E9-C677-4388-93B9-313B0E7E473A}" type="presParOf" srcId="{C777527C-9EDB-4DA9-A84C-3B5CCDCCD22E}" destId="{2A7FA2EB-AF81-447B-98CA-CD5C0449B764}" srcOrd="1" destOrd="0" presId="urn:microsoft.com/office/officeart/2005/8/layout/vList2"/>
    <dgm:cxn modelId="{79010810-DFFB-439E-A878-85A9301D0497}" type="presParOf" srcId="{C777527C-9EDB-4DA9-A84C-3B5CCDCCD22E}" destId="{9D7EBCC0-A1DD-49AB-8429-E7D4371A6D28}" srcOrd="2" destOrd="0" presId="urn:microsoft.com/office/officeart/2005/8/layout/vList2"/>
    <dgm:cxn modelId="{1BCE91D1-A9FE-4B7E-8B3D-067F3B95DA32}" type="presParOf" srcId="{C777527C-9EDB-4DA9-A84C-3B5CCDCCD22E}" destId="{2C956592-75EC-43B1-824E-B40504A7A707}" srcOrd="3" destOrd="0" presId="urn:microsoft.com/office/officeart/2005/8/layout/vList2"/>
    <dgm:cxn modelId="{B98E115A-65FE-4E2D-8843-B09118E471CE}" type="presParOf" srcId="{C777527C-9EDB-4DA9-A84C-3B5CCDCCD22E}" destId="{874575BA-23A2-431D-9648-22FC09D0DE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223F03-8021-4EFB-A465-241D3EC037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26AC1417-ED94-4BA7-8940-BA4BE4E5443B}">
      <dgm:prSet/>
      <dgm:spPr/>
      <dgm:t>
        <a:bodyPr/>
        <a:lstStyle/>
        <a:p>
          <a:pPr rtl="0"/>
          <a:r>
            <a:rPr lang="sk-SK" b="0" i="0" dirty="0" smtClean="0"/>
            <a:t>Aká je pravdepodobnosť, že náhodne vybraté zviera z dvora bude prasiatko?</a:t>
          </a:r>
          <a:endParaRPr lang="sk-SK" dirty="0"/>
        </a:p>
      </dgm:t>
    </dgm:pt>
    <dgm:pt modelId="{9EFF2015-4B15-4F33-ADA5-2BCA1D7EF1C9}" type="parTrans" cxnId="{5AB550CC-99F3-4EF0-AA23-B6955349D0CA}">
      <dgm:prSet/>
      <dgm:spPr/>
      <dgm:t>
        <a:bodyPr/>
        <a:lstStyle/>
        <a:p>
          <a:endParaRPr lang="sk-SK"/>
        </a:p>
      </dgm:t>
    </dgm:pt>
    <dgm:pt modelId="{A92B5760-6AB4-489C-8E80-EE10CD60DE84}" type="sibTrans" cxnId="{5AB550CC-99F3-4EF0-AA23-B6955349D0CA}">
      <dgm:prSet/>
      <dgm:spPr/>
      <dgm:t>
        <a:bodyPr/>
        <a:lstStyle/>
        <a:p>
          <a:endParaRPr lang="sk-SK"/>
        </a:p>
      </dgm:t>
    </dgm:pt>
    <dgm:pt modelId="{B61D0F4F-99FA-4100-ACF2-31C60A3F4206}">
      <dgm:prSet/>
      <dgm:spPr/>
      <dgm:t>
        <a:bodyPr/>
        <a:lstStyle/>
        <a:p>
          <a:pPr rtl="0"/>
          <a:r>
            <a:rPr lang="sk-SK" b="0" i="0" dirty="0" smtClean="0"/>
            <a:t>Aká je pravdepodobnosť, že náhodne vybraté zviera z dvora bude hydina?</a:t>
          </a:r>
          <a:endParaRPr lang="sk-SK" dirty="0"/>
        </a:p>
      </dgm:t>
    </dgm:pt>
    <dgm:pt modelId="{6FDCDB57-A660-42EF-84E0-F32589207726}" type="parTrans" cxnId="{66962E96-B521-47C5-8830-7E3E90156E16}">
      <dgm:prSet/>
      <dgm:spPr/>
      <dgm:t>
        <a:bodyPr/>
        <a:lstStyle/>
        <a:p>
          <a:endParaRPr lang="sk-SK"/>
        </a:p>
      </dgm:t>
    </dgm:pt>
    <dgm:pt modelId="{79E0733B-B332-4128-9DD7-FFB9D8794B11}" type="sibTrans" cxnId="{66962E96-B521-47C5-8830-7E3E90156E16}">
      <dgm:prSet/>
      <dgm:spPr/>
      <dgm:t>
        <a:bodyPr/>
        <a:lstStyle/>
        <a:p>
          <a:endParaRPr lang="sk-SK"/>
        </a:p>
      </dgm:t>
    </dgm:pt>
    <dgm:pt modelId="{2B113884-A66F-4A57-99CE-02CCB577F9E8}">
      <dgm:prSet/>
      <dgm:spPr/>
      <dgm:t>
        <a:bodyPr/>
        <a:lstStyle/>
        <a:p>
          <a:pPr rtl="0"/>
          <a:r>
            <a:rPr lang="sk-SK" b="0" i="0" dirty="0" smtClean="0"/>
            <a:t>Aká je pravdepodobnosť, že náhodne vybraté zviera z dvora </a:t>
          </a:r>
          <a:r>
            <a:rPr lang="sk-SK" b="0" i="0" u="sng" dirty="0" smtClean="0"/>
            <a:t>nebude</a:t>
          </a:r>
          <a:r>
            <a:rPr lang="sk-SK" b="0" i="0" dirty="0" smtClean="0"/>
            <a:t> hus?</a:t>
          </a:r>
          <a:endParaRPr lang="sk-SK" dirty="0"/>
        </a:p>
      </dgm:t>
    </dgm:pt>
    <dgm:pt modelId="{CC6DCBEA-6D1B-48E9-8DB5-95533FF1CF60}" type="parTrans" cxnId="{4BD68CC1-A4C7-4E4B-ABDA-5C308B2B8F84}">
      <dgm:prSet/>
      <dgm:spPr/>
      <dgm:t>
        <a:bodyPr/>
        <a:lstStyle/>
        <a:p>
          <a:endParaRPr lang="sk-SK"/>
        </a:p>
      </dgm:t>
    </dgm:pt>
    <dgm:pt modelId="{72969EF6-26AB-4770-AC7B-F8BE790E5953}" type="sibTrans" cxnId="{4BD68CC1-A4C7-4E4B-ABDA-5C308B2B8F84}">
      <dgm:prSet/>
      <dgm:spPr/>
      <dgm:t>
        <a:bodyPr/>
        <a:lstStyle/>
        <a:p>
          <a:endParaRPr lang="sk-SK"/>
        </a:p>
      </dgm:t>
    </dgm:pt>
    <dgm:pt modelId="{C981B1ED-688F-4D38-8913-83D1E4A608CB}" type="pres">
      <dgm:prSet presAssocID="{92223F03-8021-4EFB-A465-241D3EC037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D0B5F86-9C6A-4CCC-A7BE-4CB83B1E36EE}" type="pres">
      <dgm:prSet presAssocID="{26AC1417-ED94-4BA7-8940-BA4BE4E544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32058BA-D40A-4128-87EC-84778920C4AB}" type="pres">
      <dgm:prSet presAssocID="{A92B5760-6AB4-489C-8E80-EE10CD60DE84}" presName="spacer" presStyleCnt="0"/>
      <dgm:spPr/>
    </dgm:pt>
    <dgm:pt modelId="{1BF847AC-6B16-4D35-94C0-F0C28A278886}" type="pres">
      <dgm:prSet presAssocID="{B61D0F4F-99FA-4100-ACF2-31C60A3F42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04E0555-7EBE-4E4C-9D69-23429529C3F0}" type="pres">
      <dgm:prSet presAssocID="{79E0733B-B332-4128-9DD7-FFB9D8794B11}" presName="spacer" presStyleCnt="0"/>
      <dgm:spPr/>
    </dgm:pt>
    <dgm:pt modelId="{BDE48219-6256-49FA-8965-7346B4F8B619}" type="pres">
      <dgm:prSet presAssocID="{2B113884-A66F-4A57-99CE-02CCB577F9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537C0EE-BCCA-49F7-985C-F7AA261DF302}" type="presOf" srcId="{92223F03-8021-4EFB-A465-241D3EC03716}" destId="{C981B1ED-688F-4D38-8913-83D1E4A608CB}" srcOrd="0" destOrd="0" presId="urn:microsoft.com/office/officeart/2005/8/layout/vList2"/>
    <dgm:cxn modelId="{97BDB310-EA5B-4B93-94D1-F1719E2B4B06}" type="presOf" srcId="{2B113884-A66F-4A57-99CE-02CCB577F9E8}" destId="{BDE48219-6256-49FA-8965-7346B4F8B619}" srcOrd="0" destOrd="0" presId="urn:microsoft.com/office/officeart/2005/8/layout/vList2"/>
    <dgm:cxn modelId="{E2C1893D-6787-490D-B531-A44443BF48E0}" type="presOf" srcId="{B61D0F4F-99FA-4100-ACF2-31C60A3F4206}" destId="{1BF847AC-6B16-4D35-94C0-F0C28A278886}" srcOrd="0" destOrd="0" presId="urn:microsoft.com/office/officeart/2005/8/layout/vList2"/>
    <dgm:cxn modelId="{4BD68CC1-A4C7-4E4B-ABDA-5C308B2B8F84}" srcId="{92223F03-8021-4EFB-A465-241D3EC03716}" destId="{2B113884-A66F-4A57-99CE-02CCB577F9E8}" srcOrd="2" destOrd="0" parTransId="{CC6DCBEA-6D1B-48E9-8DB5-95533FF1CF60}" sibTransId="{72969EF6-26AB-4770-AC7B-F8BE790E5953}"/>
    <dgm:cxn modelId="{5AB550CC-99F3-4EF0-AA23-B6955349D0CA}" srcId="{92223F03-8021-4EFB-A465-241D3EC03716}" destId="{26AC1417-ED94-4BA7-8940-BA4BE4E5443B}" srcOrd="0" destOrd="0" parTransId="{9EFF2015-4B15-4F33-ADA5-2BCA1D7EF1C9}" sibTransId="{A92B5760-6AB4-489C-8E80-EE10CD60DE84}"/>
    <dgm:cxn modelId="{DC42E97C-98CB-4D99-8B3D-5CA567665663}" type="presOf" srcId="{26AC1417-ED94-4BA7-8940-BA4BE4E5443B}" destId="{9D0B5F86-9C6A-4CCC-A7BE-4CB83B1E36EE}" srcOrd="0" destOrd="0" presId="urn:microsoft.com/office/officeart/2005/8/layout/vList2"/>
    <dgm:cxn modelId="{66962E96-B521-47C5-8830-7E3E90156E16}" srcId="{92223F03-8021-4EFB-A465-241D3EC03716}" destId="{B61D0F4F-99FA-4100-ACF2-31C60A3F4206}" srcOrd="1" destOrd="0" parTransId="{6FDCDB57-A660-42EF-84E0-F32589207726}" sibTransId="{79E0733B-B332-4128-9DD7-FFB9D8794B11}"/>
    <dgm:cxn modelId="{22C37074-1A92-461C-9521-56AF77795C19}" type="presParOf" srcId="{C981B1ED-688F-4D38-8913-83D1E4A608CB}" destId="{9D0B5F86-9C6A-4CCC-A7BE-4CB83B1E36EE}" srcOrd="0" destOrd="0" presId="urn:microsoft.com/office/officeart/2005/8/layout/vList2"/>
    <dgm:cxn modelId="{B0B4356C-6664-472F-83E5-C403C20CB654}" type="presParOf" srcId="{C981B1ED-688F-4D38-8913-83D1E4A608CB}" destId="{032058BA-D40A-4128-87EC-84778920C4AB}" srcOrd="1" destOrd="0" presId="urn:microsoft.com/office/officeart/2005/8/layout/vList2"/>
    <dgm:cxn modelId="{1690F582-649A-4D26-A8CD-D2A69591BC71}" type="presParOf" srcId="{C981B1ED-688F-4D38-8913-83D1E4A608CB}" destId="{1BF847AC-6B16-4D35-94C0-F0C28A278886}" srcOrd="2" destOrd="0" presId="urn:microsoft.com/office/officeart/2005/8/layout/vList2"/>
    <dgm:cxn modelId="{5A074137-AA17-4C66-95B5-C0D682F14F57}" type="presParOf" srcId="{C981B1ED-688F-4D38-8913-83D1E4A608CB}" destId="{B04E0555-7EBE-4E4C-9D69-23429529C3F0}" srcOrd="3" destOrd="0" presId="urn:microsoft.com/office/officeart/2005/8/layout/vList2"/>
    <dgm:cxn modelId="{9F3F03D0-FA37-426F-9391-3FAE4F2458DB}" type="presParOf" srcId="{C981B1ED-688F-4D38-8913-83D1E4A608CB}" destId="{BDE48219-6256-49FA-8965-7346B4F8B6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143EA3-4D7B-4A00-B2A5-A389A9D18C5A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C3C73870-9C9F-490D-AD90-588A9C7CE845}">
      <dgm:prSet/>
      <dgm:spPr/>
      <dgm:t>
        <a:bodyPr/>
        <a:lstStyle/>
        <a:p>
          <a:pPr rtl="0"/>
          <a:r>
            <a:rPr lang="sk-SK" b="0" i="0" smtClean="0"/>
            <a:t>Petrova šanca na výhru:</a:t>
          </a:r>
          <a:endParaRPr lang="sk-SK"/>
        </a:p>
      </dgm:t>
    </dgm:pt>
    <dgm:pt modelId="{1EF0EFAE-86B3-4D69-A926-A2E3BE14A992}" type="parTrans" cxnId="{52DFA75D-6900-43AC-8293-F0525B586156}">
      <dgm:prSet/>
      <dgm:spPr/>
      <dgm:t>
        <a:bodyPr/>
        <a:lstStyle/>
        <a:p>
          <a:endParaRPr lang="sk-SK"/>
        </a:p>
      </dgm:t>
    </dgm:pt>
    <dgm:pt modelId="{053457A9-4CE6-4085-BD52-79C80729839D}" type="sibTrans" cxnId="{52DFA75D-6900-43AC-8293-F0525B586156}">
      <dgm:prSet/>
      <dgm:spPr/>
      <dgm:t>
        <a:bodyPr/>
        <a:lstStyle/>
        <a:p>
          <a:endParaRPr lang="sk-SK"/>
        </a:p>
      </dgm:t>
    </dgm:pt>
    <dgm:pt modelId="{B7782416-36C8-446E-AC84-242DFA499474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F96026DC-39A2-44FF-901A-7122BAD61ECC}" type="parTrans" cxnId="{355D6987-2243-4821-A93D-53CC3AC587BC}">
      <dgm:prSet/>
      <dgm:spPr/>
      <dgm:t>
        <a:bodyPr/>
        <a:lstStyle/>
        <a:p>
          <a:endParaRPr lang="sk-SK"/>
        </a:p>
      </dgm:t>
    </dgm:pt>
    <dgm:pt modelId="{7A72B0C5-1C27-4E56-8D37-A91F981F9593}" type="sibTrans" cxnId="{355D6987-2243-4821-A93D-53CC3AC587BC}">
      <dgm:prSet/>
      <dgm:spPr/>
      <dgm:t>
        <a:bodyPr/>
        <a:lstStyle/>
        <a:p>
          <a:endParaRPr lang="sk-SK"/>
        </a:p>
      </dgm:t>
    </dgm:pt>
    <dgm:pt modelId="{5088A99F-8319-4516-A08E-EEBBC4C202CD}">
      <dgm:prSet/>
      <dgm:spPr/>
      <dgm:t>
        <a:bodyPr/>
        <a:lstStyle/>
        <a:p>
          <a:pPr rtl="0"/>
          <a:r>
            <a:rPr lang="sk-SK" b="0" i="0" smtClean="0"/>
            <a:t>Janova šanca na výhru:</a:t>
          </a:r>
          <a:endParaRPr lang="sk-SK"/>
        </a:p>
      </dgm:t>
    </dgm:pt>
    <dgm:pt modelId="{21478CAF-12CA-4537-9C00-FC09E47D3469}" type="parTrans" cxnId="{1407DE0B-9B34-459D-9809-E0C1C9704E47}">
      <dgm:prSet/>
      <dgm:spPr/>
      <dgm:t>
        <a:bodyPr/>
        <a:lstStyle/>
        <a:p>
          <a:endParaRPr lang="sk-SK"/>
        </a:p>
      </dgm:t>
    </dgm:pt>
    <dgm:pt modelId="{47F4CA68-6B1C-40CF-BC47-22551F91B26F}" type="sibTrans" cxnId="{1407DE0B-9B34-459D-9809-E0C1C9704E47}">
      <dgm:prSet/>
      <dgm:spPr/>
      <dgm:t>
        <a:bodyPr/>
        <a:lstStyle/>
        <a:p>
          <a:endParaRPr lang="sk-SK"/>
        </a:p>
      </dgm:t>
    </dgm:pt>
    <dgm:pt modelId="{91CDC371-853B-46DC-BF83-E24D1674A8C3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27740C43-071A-4EFD-B10F-5A8C9EBFEC48}" type="parTrans" cxnId="{8B636915-0C21-4255-90FF-A35C2B3EDCA6}">
      <dgm:prSet/>
      <dgm:spPr/>
      <dgm:t>
        <a:bodyPr/>
        <a:lstStyle/>
        <a:p>
          <a:endParaRPr lang="sk-SK"/>
        </a:p>
      </dgm:t>
    </dgm:pt>
    <dgm:pt modelId="{16205C20-4A59-44C4-AB44-7904956D8237}" type="sibTrans" cxnId="{8B636915-0C21-4255-90FF-A35C2B3EDCA6}">
      <dgm:prSet/>
      <dgm:spPr/>
      <dgm:t>
        <a:bodyPr/>
        <a:lstStyle/>
        <a:p>
          <a:endParaRPr lang="sk-SK"/>
        </a:p>
      </dgm:t>
    </dgm:pt>
    <dgm:pt modelId="{26F290E0-3469-48DF-9E06-352F8BB796A2}">
      <dgm:prSet/>
      <dgm:spPr/>
      <dgm:t>
        <a:bodyPr/>
        <a:lstStyle/>
        <a:p>
          <a:pPr rtl="0"/>
          <a:r>
            <a:rPr lang="sk-SK" b="0" i="0" smtClean="0"/>
            <a:t>Miškina šanca na výhru:</a:t>
          </a:r>
          <a:endParaRPr lang="sk-SK"/>
        </a:p>
      </dgm:t>
    </dgm:pt>
    <dgm:pt modelId="{D5631275-2C03-4643-BAA8-23BF77CDB4A1}" type="parTrans" cxnId="{A21333C4-B26D-40F0-8A18-E9F8F7F1E17C}">
      <dgm:prSet/>
      <dgm:spPr/>
      <dgm:t>
        <a:bodyPr/>
        <a:lstStyle/>
        <a:p>
          <a:endParaRPr lang="sk-SK"/>
        </a:p>
      </dgm:t>
    </dgm:pt>
    <dgm:pt modelId="{98E49234-2474-4601-8F7D-4A26B91E5282}" type="sibTrans" cxnId="{A21333C4-B26D-40F0-8A18-E9F8F7F1E17C}">
      <dgm:prSet/>
      <dgm:spPr/>
      <dgm:t>
        <a:bodyPr/>
        <a:lstStyle/>
        <a:p>
          <a:endParaRPr lang="sk-SK"/>
        </a:p>
      </dgm:t>
    </dgm:pt>
    <dgm:pt modelId="{3A9BEF88-F197-49AE-8276-F9EEB87107D4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3D754907-771D-49E2-B393-BA0B1A168774}" type="parTrans" cxnId="{D2B38B15-D008-4AB5-B87F-8EEA9AF0EEFD}">
      <dgm:prSet/>
      <dgm:spPr/>
      <dgm:t>
        <a:bodyPr/>
        <a:lstStyle/>
        <a:p>
          <a:endParaRPr lang="sk-SK"/>
        </a:p>
      </dgm:t>
    </dgm:pt>
    <dgm:pt modelId="{460F27D2-4909-433D-B50A-38C7609F3970}" type="sibTrans" cxnId="{D2B38B15-D008-4AB5-B87F-8EEA9AF0EEFD}">
      <dgm:prSet/>
      <dgm:spPr/>
      <dgm:t>
        <a:bodyPr/>
        <a:lstStyle/>
        <a:p>
          <a:endParaRPr lang="sk-SK"/>
        </a:p>
      </dgm:t>
    </dgm:pt>
    <dgm:pt modelId="{C47758F5-0677-472E-831F-0C778D7891D4}">
      <dgm:prSet/>
      <dgm:spPr/>
      <dgm:t>
        <a:bodyPr/>
        <a:lstStyle/>
        <a:p>
          <a:pPr rtl="0"/>
          <a:r>
            <a:rPr lang="sk-SK" b="0" i="0" smtClean="0"/>
            <a:t>Najväčšiu šancu na výhru má Jano</a:t>
          </a:r>
          <a:endParaRPr lang="sk-SK"/>
        </a:p>
      </dgm:t>
    </dgm:pt>
    <dgm:pt modelId="{61F2C5AC-8571-407F-B72B-8C38A544D1AD}" type="parTrans" cxnId="{B0B315D3-5C3D-475D-BE58-0AEFAD487F43}">
      <dgm:prSet/>
      <dgm:spPr/>
      <dgm:t>
        <a:bodyPr/>
        <a:lstStyle/>
        <a:p>
          <a:endParaRPr lang="sk-SK"/>
        </a:p>
      </dgm:t>
    </dgm:pt>
    <dgm:pt modelId="{B697A351-1C27-417C-9F19-371F861D5011}" type="sibTrans" cxnId="{B0B315D3-5C3D-475D-BE58-0AEFAD487F43}">
      <dgm:prSet/>
      <dgm:spPr/>
      <dgm:t>
        <a:bodyPr/>
        <a:lstStyle/>
        <a:p>
          <a:endParaRPr lang="sk-SK"/>
        </a:p>
      </dgm:t>
    </dgm:pt>
    <dgm:pt modelId="{A16CEF32-B374-4EE5-A2D1-6D2648678AFE}" type="pres">
      <dgm:prSet presAssocID="{F4143EA3-4D7B-4A00-B2A5-A389A9D18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ED01072-E643-4921-985C-028CED0C5BED}" type="pres">
      <dgm:prSet presAssocID="{C3C73870-9C9F-490D-AD90-588A9C7CE845}" presName="parentText" presStyleLbl="node1" presStyleIdx="0" presStyleCnt="7" custLinFactNeighborX="790" custLinFactNeighborY="-2362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C892D55-B4C0-4080-A03C-AE8DC72E3EC0}" type="pres">
      <dgm:prSet presAssocID="{053457A9-4CE6-4085-BD52-79C80729839D}" presName="spacer" presStyleCnt="0"/>
      <dgm:spPr/>
    </dgm:pt>
    <dgm:pt modelId="{2E3C0ECF-4E0F-4D82-9CA6-9C32DE4BB7DE}" type="pres">
      <dgm:prSet presAssocID="{B7782416-36C8-446E-AC84-242DFA49947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DA7E4D8-A2C0-4113-945D-92065A6DB328}" type="pres">
      <dgm:prSet presAssocID="{7A72B0C5-1C27-4E56-8D37-A91F981F9593}" presName="spacer" presStyleCnt="0"/>
      <dgm:spPr/>
    </dgm:pt>
    <dgm:pt modelId="{A418EC32-2A0D-4C07-A9EC-ED267A79940B}" type="pres">
      <dgm:prSet presAssocID="{5088A99F-8319-4516-A08E-EEBBC4C202C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91811B2-EFB3-42DA-9A1F-5A9CEC2847F4}" type="pres">
      <dgm:prSet presAssocID="{47F4CA68-6B1C-40CF-BC47-22551F91B26F}" presName="spacer" presStyleCnt="0"/>
      <dgm:spPr/>
    </dgm:pt>
    <dgm:pt modelId="{30FFC3CA-2084-4C12-9B87-5A91853B1FCF}" type="pres">
      <dgm:prSet presAssocID="{91CDC371-853B-46DC-BF83-E24D1674A8C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88D182C-89CE-4945-B2EA-1735A03336CD}" type="pres">
      <dgm:prSet presAssocID="{16205C20-4A59-44C4-AB44-7904956D8237}" presName="spacer" presStyleCnt="0"/>
      <dgm:spPr/>
    </dgm:pt>
    <dgm:pt modelId="{823E1427-267D-414A-98A6-194D45E66F91}" type="pres">
      <dgm:prSet presAssocID="{26F290E0-3469-48DF-9E06-352F8BB796A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26CBDD2-B6B2-4407-9412-7072214EF7D8}" type="pres">
      <dgm:prSet presAssocID="{98E49234-2474-4601-8F7D-4A26B91E5282}" presName="spacer" presStyleCnt="0"/>
      <dgm:spPr/>
    </dgm:pt>
    <dgm:pt modelId="{16C1303B-610C-41BD-8E7B-524417E11567}" type="pres">
      <dgm:prSet presAssocID="{3A9BEF88-F197-49AE-8276-F9EEB87107D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C06F0C-0C6C-4705-ABF6-FDCD463C0574}" type="pres">
      <dgm:prSet presAssocID="{460F27D2-4909-433D-B50A-38C7609F3970}" presName="spacer" presStyleCnt="0"/>
      <dgm:spPr/>
    </dgm:pt>
    <dgm:pt modelId="{BEC12680-8572-431A-9689-F35BBAEEC67D}" type="pres">
      <dgm:prSet presAssocID="{C47758F5-0677-472E-831F-0C778D7891D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E3B9196-0836-4A09-A28B-F49BC0818D07}" type="presOf" srcId="{5088A99F-8319-4516-A08E-EEBBC4C202CD}" destId="{A418EC32-2A0D-4C07-A9EC-ED267A79940B}" srcOrd="0" destOrd="0" presId="urn:microsoft.com/office/officeart/2005/8/layout/vList2"/>
    <dgm:cxn modelId="{E36332C8-F9C0-438A-B8B4-36087AD6D254}" type="presOf" srcId="{B7782416-36C8-446E-AC84-242DFA499474}" destId="{2E3C0ECF-4E0F-4D82-9CA6-9C32DE4BB7DE}" srcOrd="0" destOrd="0" presId="urn:microsoft.com/office/officeart/2005/8/layout/vList2"/>
    <dgm:cxn modelId="{52CD0C88-7ACC-45F8-906D-FDCEB7B2B832}" type="presOf" srcId="{26F290E0-3469-48DF-9E06-352F8BB796A2}" destId="{823E1427-267D-414A-98A6-194D45E66F91}" srcOrd="0" destOrd="0" presId="urn:microsoft.com/office/officeart/2005/8/layout/vList2"/>
    <dgm:cxn modelId="{2F84555B-F2F1-4669-80A7-129F723E4141}" type="presOf" srcId="{F4143EA3-4D7B-4A00-B2A5-A389A9D18C5A}" destId="{A16CEF32-B374-4EE5-A2D1-6D2648678AFE}" srcOrd="0" destOrd="0" presId="urn:microsoft.com/office/officeart/2005/8/layout/vList2"/>
    <dgm:cxn modelId="{1407DE0B-9B34-459D-9809-E0C1C9704E47}" srcId="{F4143EA3-4D7B-4A00-B2A5-A389A9D18C5A}" destId="{5088A99F-8319-4516-A08E-EEBBC4C202CD}" srcOrd="2" destOrd="0" parTransId="{21478CAF-12CA-4537-9C00-FC09E47D3469}" sibTransId="{47F4CA68-6B1C-40CF-BC47-22551F91B26F}"/>
    <dgm:cxn modelId="{355D6987-2243-4821-A93D-53CC3AC587BC}" srcId="{F4143EA3-4D7B-4A00-B2A5-A389A9D18C5A}" destId="{B7782416-36C8-446E-AC84-242DFA499474}" srcOrd="1" destOrd="0" parTransId="{F96026DC-39A2-44FF-901A-7122BAD61ECC}" sibTransId="{7A72B0C5-1C27-4E56-8D37-A91F981F9593}"/>
    <dgm:cxn modelId="{A3AE92F1-AB43-43AB-9E33-2B149B15784F}" type="presOf" srcId="{3A9BEF88-F197-49AE-8276-F9EEB87107D4}" destId="{16C1303B-610C-41BD-8E7B-524417E11567}" srcOrd="0" destOrd="0" presId="urn:microsoft.com/office/officeart/2005/8/layout/vList2"/>
    <dgm:cxn modelId="{94E16B25-BCA4-45DC-B3B3-D7D938AA0842}" type="presOf" srcId="{C47758F5-0677-472E-831F-0C778D7891D4}" destId="{BEC12680-8572-431A-9689-F35BBAEEC67D}" srcOrd="0" destOrd="0" presId="urn:microsoft.com/office/officeart/2005/8/layout/vList2"/>
    <dgm:cxn modelId="{B0B315D3-5C3D-475D-BE58-0AEFAD487F43}" srcId="{F4143EA3-4D7B-4A00-B2A5-A389A9D18C5A}" destId="{C47758F5-0677-472E-831F-0C778D7891D4}" srcOrd="6" destOrd="0" parTransId="{61F2C5AC-8571-407F-B72B-8C38A544D1AD}" sibTransId="{B697A351-1C27-417C-9F19-371F861D5011}"/>
    <dgm:cxn modelId="{AEB8FD84-F432-40DA-8327-DFD6D1270BC6}" type="presOf" srcId="{91CDC371-853B-46DC-BF83-E24D1674A8C3}" destId="{30FFC3CA-2084-4C12-9B87-5A91853B1FCF}" srcOrd="0" destOrd="0" presId="urn:microsoft.com/office/officeart/2005/8/layout/vList2"/>
    <dgm:cxn modelId="{3F0AF882-39AA-415E-95D1-BD6D9DCDC3CF}" type="presOf" srcId="{C3C73870-9C9F-490D-AD90-588A9C7CE845}" destId="{2ED01072-E643-4921-985C-028CED0C5BED}" srcOrd="0" destOrd="0" presId="urn:microsoft.com/office/officeart/2005/8/layout/vList2"/>
    <dgm:cxn modelId="{A21333C4-B26D-40F0-8A18-E9F8F7F1E17C}" srcId="{F4143EA3-4D7B-4A00-B2A5-A389A9D18C5A}" destId="{26F290E0-3469-48DF-9E06-352F8BB796A2}" srcOrd="4" destOrd="0" parTransId="{D5631275-2C03-4643-BAA8-23BF77CDB4A1}" sibTransId="{98E49234-2474-4601-8F7D-4A26B91E5282}"/>
    <dgm:cxn modelId="{8B636915-0C21-4255-90FF-A35C2B3EDCA6}" srcId="{F4143EA3-4D7B-4A00-B2A5-A389A9D18C5A}" destId="{91CDC371-853B-46DC-BF83-E24D1674A8C3}" srcOrd="3" destOrd="0" parTransId="{27740C43-071A-4EFD-B10F-5A8C9EBFEC48}" sibTransId="{16205C20-4A59-44C4-AB44-7904956D8237}"/>
    <dgm:cxn modelId="{52DFA75D-6900-43AC-8293-F0525B586156}" srcId="{F4143EA3-4D7B-4A00-B2A5-A389A9D18C5A}" destId="{C3C73870-9C9F-490D-AD90-588A9C7CE845}" srcOrd="0" destOrd="0" parTransId="{1EF0EFAE-86B3-4D69-A926-A2E3BE14A992}" sibTransId="{053457A9-4CE6-4085-BD52-79C80729839D}"/>
    <dgm:cxn modelId="{D2B38B15-D008-4AB5-B87F-8EEA9AF0EEFD}" srcId="{F4143EA3-4D7B-4A00-B2A5-A389A9D18C5A}" destId="{3A9BEF88-F197-49AE-8276-F9EEB87107D4}" srcOrd="5" destOrd="0" parTransId="{3D754907-771D-49E2-B393-BA0B1A168774}" sibTransId="{460F27D2-4909-433D-B50A-38C7609F3970}"/>
    <dgm:cxn modelId="{9EFA8F2F-E3B7-43B4-BFDB-5B969AEE4D70}" type="presParOf" srcId="{A16CEF32-B374-4EE5-A2D1-6D2648678AFE}" destId="{2ED01072-E643-4921-985C-028CED0C5BED}" srcOrd="0" destOrd="0" presId="urn:microsoft.com/office/officeart/2005/8/layout/vList2"/>
    <dgm:cxn modelId="{99BFD6F2-FFB1-4184-93EF-9C5CF5FCDB9E}" type="presParOf" srcId="{A16CEF32-B374-4EE5-A2D1-6D2648678AFE}" destId="{FC892D55-B4C0-4080-A03C-AE8DC72E3EC0}" srcOrd="1" destOrd="0" presId="urn:microsoft.com/office/officeart/2005/8/layout/vList2"/>
    <dgm:cxn modelId="{1F25BF5A-2724-43AF-AAA9-E23E17BAF065}" type="presParOf" srcId="{A16CEF32-B374-4EE5-A2D1-6D2648678AFE}" destId="{2E3C0ECF-4E0F-4D82-9CA6-9C32DE4BB7DE}" srcOrd="2" destOrd="0" presId="urn:microsoft.com/office/officeart/2005/8/layout/vList2"/>
    <dgm:cxn modelId="{D735EA05-F841-4933-BC5F-E4B5E83272E9}" type="presParOf" srcId="{A16CEF32-B374-4EE5-A2D1-6D2648678AFE}" destId="{CDA7E4D8-A2C0-4113-945D-92065A6DB328}" srcOrd="3" destOrd="0" presId="urn:microsoft.com/office/officeart/2005/8/layout/vList2"/>
    <dgm:cxn modelId="{84AA22B1-B790-44FE-B8C1-E2FBE304CE71}" type="presParOf" srcId="{A16CEF32-B374-4EE5-A2D1-6D2648678AFE}" destId="{A418EC32-2A0D-4C07-A9EC-ED267A79940B}" srcOrd="4" destOrd="0" presId="urn:microsoft.com/office/officeart/2005/8/layout/vList2"/>
    <dgm:cxn modelId="{EEE85867-03BA-46AF-8984-E454CE34D2F0}" type="presParOf" srcId="{A16CEF32-B374-4EE5-A2D1-6D2648678AFE}" destId="{C91811B2-EFB3-42DA-9A1F-5A9CEC2847F4}" srcOrd="5" destOrd="0" presId="urn:microsoft.com/office/officeart/2005/8/layout/vList2"/>
    <dgm:cxn modelId="{DE11C574-FB1B-4EE9-AF24-EB392BBFCDFA}" type="presParOf" srcId="{A16CEF32-B374-4EE5-A2D1-6D2648678AFE}" destId="{30FFC3CA-2084-4C12-9B87-5A91853B1FCF}" srcOrd="6" destOrd="0" presId="urn:microsoft.com/office/officeart/2005/8/layout/vList2"/>
    <dgm:cxn modelId="{129A44CE-2803-49C5-8543-263488E06729}" type="presParOf" srcId="{A16CEF32-B374-4EE5-A2D1-6D2648678AFE}" destId="{888D182C-89CE-4945-B2EA-1735A03336CD}" srcOrd="7" destOrd="0" presId="urn:microsoft.com/office/officeart/2005/8/layout/vList2"/>
    <dgm:cxn modelId="{A6AF7564-379B-442E-83CD-98D6ACFABEB9}" type="presParOf" srcId="{A16CEF32-B374-4EE5-A2D1-6D2648678AFE}" destId="{823E1427-267D-414A-98A6-194D45E66F91}" srcOrd="8" destOrd="0" presId="urn:microsoft.com/office/officeart/2005/8/layout/vList2"/>
    <dgm:cxn modelId="{2CD24717-3F47-4397-92F4-A2C176DEC65D}" type="presParOf" srcId="{A16CEF32-B374-4EE5-A2D1-6D2648678AFE}" destId="{A26CBDD2-B6B2-4407-9412-7072214EF7D8}" srcOrd="9" destOrd="0" presId="urn:microsoft.com/office/officeart/2005/8/layout/vList2"/>
    <dgm:cxn modelId="{CA898E25-67B8-407D-8CED-906E221C33C9}" type="presParOf" srcId="{A16CEF32-B374-4EE5-A2D1-6D2648678AFE}" destId="{16C1303B-610C-41BD-8E7B-524417E11567}" srcOrd="10" destOrd="0" presId="urn:microsoft.com/office/officeart/2005/8/layout/vList2"/>
    <dgm:cxn modelId="{9CC7D5E9-99EE-4757-AB29-D084C6A6A6FF}" type="presParOf" srcId="{A16CEF32-B374-4EE5-A2D1-6D2648678AFE}" destId="{89C06F0C-0C6C-4705-ABF6-FDCD463C0574}" srcOrd="11" destOrd="0" presId="urn:microsoft.com/office/officeart/2005/8/layout/vList2"/>
    <dgm:cxn modelId="{017FB5E4-2E35-4FEA-8848-86CFC39C8617}" type="presParOf" srcId="{A16CEF32-B374-4EE5-A2D1-6D2648678AFE}" destId="{BEC12680-8572-431A-9689-F35BBAEEC67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27AD9A-4431-4097-A36F-B090452C214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E27E08D3-FA73-4391-A48A-9C17AB1DD913}">
      <dgm:prSet/>
      <dgm:spPr/>
      <dgm:t>
        <a:bodyPr/>
        <a:lstStyle/>
        <a:p>
          <a:pPr rtl="0"/>
          <a:r>
            <a:rPr lang="sk-SK" b="0" i="0" dirty="0" smtClean="0"/>
            <a:t>že vytiahneme modrú guľôčku</a:t>
          </a:r>
          <a:endParaRPr lang="sk-SK" dirty="0"/>
        </a:p>
      </dgm:t>
    </dgm:pt>
    <dgm:pt modelId="{0A9A731F-7B90-401D-9A43-1055305734F2}" type="parTrans" cxnId="{242F49C3-2842-4113-93D7-0516B5106370}">
      <dgm:prSet/>
      <dgm:spPr/>
      <dgm:t>
        <a:bodyPr/>
        <a:lstStyle/>
        <a:p>
          <a:endParaRPr lang="sk-SK"/>
        </a:p>
      </dgm:t>
    </dgm:pt>
    <dgm:pt modelId="{7D45029E-D528-4041-827A-495B91E12EF5}" type="sibTrans" cxnId="{242F49C3-2842-4113-93D7-0516B5106370}">
      <dgm:prSet/>
      <dgm:spPr/>
      <dgm:t>
        <a:bodyPr/>
        <a:lstStyle/>
        <a:p>
          <a:endParaRPr lang="sk-SK"/>
        </a:p>
      </dgm:t>
    </dgm:pt>
    <dgm:pt modelId="{B674E8C0-FFA8-4442-BAA9-A4E4CD4512FE}">
      <dgm:prSet/>
      <dgm:spPr/>
      <dgm:t>
        <a:bodyPr/>
        <a:lstStyle/>
        <a:p>
          <a:pPr rtl="0"/>
          <a:r>
            <a:rPr lang="sk-SK" b="0" i="0" dirty="0" smtClean="0"/>
            <a:t>že vytiahneme čiernu guľôčku</a:t>
          </a:r>
          <a:endParaRPr lang="sk-SK" dirty="0"/>
        </a:p>
      </dgm:t>
    </dgm:pt>
    <dgm:pt modelId="{0A50A987-BF85-40BB-8128-CF02601CDEBE}" type="parTrans" cxnId="{3DC7381C-88AC-4313-91C9-A00E5E50A42B}">
      <dgm:prSet/>
      <dgm:spPr/>
      <dgm:t>
        <a:bodyPr/>
        <a:lstStyle/>
        <a:p>
          <a:endParaRPr lang="sk-SK"/>
        </a:p>
      </dgm:t>
    </dgm:pt>
    <dgm:pt modelId="{7FFEE718-4514-447A-8594-17087BF959FD}" type="sibTrans" cxnId="{3DC7381C-88AC-4313-91C9-A00E5E50A42B}">
      <dgm:prSet/>
      <dgm:spPr/>
      <dgm:t>
        <a:bodyPr/>
        <a:lstStyle/>
        <a:p>
          <a:endParaRPr lang="sk-SK"/>
        </a:p>
      </dgm:t>
    </dgm:pt>
    <dgm:pt modelId="{80627AD3-3443-4951-A3F7-EDB3C032ADCF}">
      <dgm:prSet/>
      <dgm:spPr/>
      <dgm:t>
        <a:bodyPr/>
        <a:lstStyle/>
        <a:p>
          <a:pPr rtl="0"/>
          <a:r>
            <a:rPr lang="sk-SK" b="0" i="0" dirty="0" smtClean="0"/>
            <a:t>že vytiahneme červenú guľôčku</a:t>
          </a:r>
          <a:endParaRPr lang="sk-SK" dirty="0"/>
        </a:p>
      </dgm:t>
    </dgm:pt>
    <dgm:pt modelId="{5E83311E-1C49-419F-A60A-1200EE400E3D}" type="parTrans" cxnId="{E1BBD54E-D526-40FE-B9AC-D0BE6F083517}">
      <dgm:prSet/>
      <dgm:spPr/>
      <dgm:t>
        <a:bodyPr/>
        <a:lstStyle/>
        <a:p>
          <a:endParaRPr lang="sk-SK"/>
        </a:p>
      </dgm:t>
    </dgm:pt>
    <dgm:pt modelId="{C03D1880-9EEA-425C-98C9-094432F58FB5}" type="sibTrans" cxnId="{E1BBD54E-D526-40FE-B9AC-D0BE6F083517}">
      <dgm:prSet/>
      <dgm:spPr/>
      <dgm:t>
        <a:bodyPr/>
        <a:lstStyle/>
        <a:p>
          <a:endParaRPr lang="sk-SK"/>
        </a:p>
      </dgm:t>
    </dgm:pt>
    <dgm:pt modelId="{8435CE75-D109-4285-9C5E-46C0B94C2548}">
      <dgm:prSet/>
      <dgm:spPr/>
      <dgm:t>
        <a:bodyPr/>
        <a:lstStyle/>
        <a:p>
          <a:pPr rtl="0"/>
          <a:r>
            <a:rPr lang="sk-SK" b="0" i="0" dirty="0" smtClean="0"/>
            <a:t>že vytiahneme modrú alebo žltú </a:t>
          </a:r>
          <a:r>
            <a:rPr lang="sk-SK" b="0" i="0" dirty="0" err="1" smtClean="0"/>
            <a:t>guľočku</a:t>
          </a:r>
          <a:endParaRPr lang="sk-SK" dirty="0"/>
        </a:p>
      </dgm:t>
    </dgm:pt>
    <dgm:pt modelId="{064CDCC5-0D20-4C11-A723-F62B3EEAFD00}" type="parTrans" cxnId="{9AB32D72-ED2A-4687-B7B5-AE94149A69C3}">
      <dgm:prSet/>
      <dgm:spPr/>
      <dgm:t>
        <a:bodyPr/>
        <a:lstStyle/>
        <a:p>
          <a:endParaRPr lang="sk-SK"/>
        </a:p>
      </dgm:t>
    </dgm:pt>
    <dgm:pt modelId="{366FD6DD-F024-4DAA-8F58-C05172625036}" type="sibTrans" cxnId="{9AB32D72-ED2A-4687-B7B5-AE94149A69C3}">
      <dgm:prSet/>
      <dgm:spPr/>
      <dgm:t>
        <a:bodyPr/>
        <a:lstStyle/>
        <a:p>
          <a:endParaRPr lang="sk-SK"/>
        </a:p>
      </dgm:t>
    </dgm:pt>
    <dgm:pt modelId="{879F3D79-58B7-42FF-A1FC-602A26D6A06C}" type="pres">
      <dgm:prSet presAssocID="{A327AD9A-4431-4097-A36F-B090452C21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81741B9-25CA-4A95-94D4-E433CF067537}" type="pres">
      <dgm:prSet presAssocID="{E27E08D3-FA73-4391-A48A-9C17AB1DD91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245EC30-0BCB-4778-89D8-BF9875C48B13}" type="pres">
      <dgm:prSet presAssocID="{7D45029E-D528-4041-827A-495B91E12EF5}" presName="spacer" presStyleCnt="0"/>
      <dgm:spPr/>
    </dgm:pt>
    <dgm:pt modelId="{50E6DF46-7F92-4ED9-BD84-AC4E111CB705}" type="pres">
      <dgm:prSet presAssocID="{B674E8C0-FFA8-4442-BAA9-A4E4CD4512F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7D0FF6-7E2F-432A-AAAF-2BC7CF306F92}" type="pres">
      <dgm:prSet presAssocID="{7FFEE718-4514-447A-8594-17087BF959FD}" presName="spacer" presStyleCnt="0"/>
      <dgm:spPr/>
    </dgm:pt>
    <dgm:pt modelId="{74C51E2F-F9F9-462B-A813-D1778602C042}" type="pres">
      <dgm:prSet presAssocID="{80627AD3-3443-4951-A3F7-EDB3C032AD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D265F30-FA49-429E-971B-3F77ED9C571B}" type="pres">
      <dgm:prSet presAssocID="{C03D1880-9EEA-425C-98C9-094432F58FB5}" presName="spacer" presStyleCnt="0"/>
      <dgm:spPr/>
    </dgm:pt>
    <dgm:pt modelId="{27101379-AF9A-4ABB-AC4D-D1529188AF29}" type="pres">
      <dgm:prSet presAssocID="{8435CE75-D109-4285-9C5E-46C0B94C254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3DC7381C-88AC-4313-91C9-A00E5E50A42B}" srcId="{A327AD9A-4431-4097-A36F-B090452C2147}" destId="{B674E8C0-FFA8-4442-BAA9-A4E4CD4512FE}" srcOrd="1" destOrd="0" parTransId="{0A50A987-BF85-40BB-8128-CF02601CDEBE}" sibTransId="{7FFEE718-4514-447A-8594-17087BF959FD}"/>
    <dgm:cxn modelId="{6A299567-0A12-42DA-AD29-3B73B037B6F1}" type="presOf" srcId="{8435CE75-D109-4285-9C5E-46C0B94C2548}" destId="{27101379-AF9A-4ABB-AC4D-D1529188AF29}" srcOrd="0" destOrd="0" presId="urn:microsoft.com/office/officeart/2005/8/layout/vList2"/>
    <dgm:cxn modelId="{5614A617-7897-4FC8-88CE-1B9D63097268}" type="presOf" srcId="{E27E08D3-FA73-4391-A48A-9C17AB1DD913}" destId="{081741B9-25CA-4A95-94D4-E433CF067537}" srcOrd="0" destOrd="0" presId="urn:microsoft.com/office/officeart/2005/8/layout/vList2"/>
    <dgm:cxn modelId="{E1BBD54E-D526-40FE-B9AC-D0BE6F083517}" srcId="{A327AD9A-4431-4097-A36F-B090452C2147}" destId="{80627AD3-3443-4951-A3F7-EDB3C032ADCF}" srcOrd="2" destOrd="0" parTransId="{5E83311E-1C49-419F-A60A-1200EE400E3D}" sibTransId="{C03D1880-9EEA-425C-98C9-094432F58FB5}"/>
    <dgm:cxn modelId="{66DEAB3D-5270-4CF0-94F6-631CFA9AE74A}" type="presOf" srcId="{80627AD3-3443-4951-A3F7-EDB3C032ADCF}" destId="{74C51E2F-F9F9-462B-A813-D1778602C042}" srcOrd="0" destOrd="0" presId="urn:microsoft.com/office/officeart/2005/8/layout/vList2"/>
    <dgm:cxn modelId="{5EE68A4B-7692-488E-B214-ADDD3E71F448}" type="presOf" srcId="{A327AD9A-4431-4097-A36F-B090452C2147}" destId="{879F3D79-58B7-42FF-A1FC-602A26D6A06C}" srcOrd="0" destOrd="0" presId="urn:microsoft.com/office/officeart/2005/8/layout/vList2"/>
    <dgm:cxn modelId="{242F49C3-2842-4113-93D7-0516B5106370}" srcId="{A327AD9A-4431-4097-A36F-B090452C2147}" destId="{E27E08D3-FA73-4391-A48A-9C17AB1DD913}" srcOrd="0" destOrd="0" parTransId="{0A9A731F-7B90-401D-9A43-1055305734F2}" sibTransId="{7D45029E-D528-4041-827A-495B91E12EF5}"/>
    <dgm:cxn modelId="{9AB32D72-ED2A-4687-B7B5-AE94149A69C3}" srcId="{A327AD9A-4431-4097-A36F-B090452C2147}" destId="{8435CE75-D109-4285-9C5E-46C0B94C2548}" srcOrd="3" destOrd="0" parTransId="{064CDCC5-0D20-4C11-A723-F62B3EEAFD00}" sibTransId="{366FD6DD-F024-4DAA-8F58-C05172625036}"/>
    <dgm:cxn modelId="{2C97B29C-CE6F-4674-898E-8F1A21DA1ABA}" type="presOf" srcId="{B674E8C0-FFA8-4442-BAA9-A4E4CD4512FE}" destId="{50E6DF46-7F92-4ED9-BD84-AC4E111CB705}" srcOrd="0" destOrd="0" presId="urn:microsoft.com/office/officeart/2005/8/layout/vList2"/>
    <dgm:cxn modelId="{73B8C984-A869-4421-9607-239844783594}" type="presParOf" srcId="{879F3D79-58B7-42FF-A1FC-602A26D6A06C}" destId="{081741B9-25CA-4A95-94D4-E433CF067537}" srcOrd="0" destOrd="0" presId="urn:microsoft.com/office/officeart/2005/8/layout/vList2"/>
    <dgm:cxn modelId="{B71FFE78-F9DD-4B02-B732-9EDB0B7CCCB6}" type="presParOf" srcId="{879F3D79-58B7-42FF-A1FC-602A26D6A06C}" destId="{B245EC30-0BCB-4778-89D8-BF9875C48B13}" srcOrd="1" destOrd="0" presId="urn:microsoft.com/office/officeart/2005/8/layout/vList2"/>
    <dgm:cxn modelId="{EA5ABA69-09A6-45C4-A643-A16EB4FE10E8}" type="presParOf" srcId="{879F3D79-58B7-42FF-A1FC-602A26D6A06C}" destId="{50E6DF46-7F92-4ED9-BD84-AC4E111CB705}" srcOrd="2" destOrd="0" presId="urn:microsoft.com/office/officeart/2005/8/layout/vList2"/>
    <dgm:cxn modelId="{CACE2201-A963-4209-98A2-DEEE41451F11}" type="presParOf" srcId="{879F3D79-58B7-42FF-A1FC-602A26D6A06C}" destId="{FE7D0FF6-7E2F-432A-AAAF-2BC7CF306F92}" srcOrd="3" destOrd="0" presId="urn:microsoft.com/office/officeart/2005/8/layout/vList2"/>
    <dgm:cxn modelId="{3FFD6B98-6433-435E-8F02-271E07EAB018}" type="presParOf" srcId="{879F3D79-58B7-42FF-A1FC-602A26D6A06C}" destId="{74C51E2F-F9F9-462B-A813-D1778602C042}" srcOrd="4" destOrd="0" presId="urn:microsoft.com/office/officeart/2005/8/layout/vList2"/>
    <dgm:cxn modelId="{ABAB8E4A-3531-4B81-97ED-32C58636E88C}" type="presParOf" srcId="{879F3D79-58B7-42FF-A1FC-602A26D6A06C}" destId="{AD265F30-FA49-429E-971B-3F77ED9C571B}" srcOrd="5" destOrd="0" presId="urn:microsoft.com/office/officeart/2005/8/layout/vList2"/>
    <dgm:cxn modelId="{1463E220-DC5D-4573-B423-1B6D8A59D604}" type="presParOf" srcId="{879F3D79-58B7-42FF-A1FC-602A26D6A06C}" destId="{27101379-AF9A-4ABB-AC4D-D1529188AF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1.xml><?xml version="1.0" encoding="utf-8"?>
<dgm:dataModel xmlns:dgm="http://schemas.openxmlformats.org/drawingml/2006/diagram" xmlns:a="http://schemas.openxmlformats.org/drawingml/2006/main">
  <dgm:ptLst>
    <dgm:pt modelId="{9E411AF7-1BA7-4585-B1CA-4E73B870CA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3355DB57-DDCD-42E6-A51D-AD027D1DDBAB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4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50</m:t>
                      </m:r>
                    </m:den>
                  </m:f>
                </m:oMath>
              </a14:m>
              <a:r>
                <a:rPr lang="sk-SK" b="0" i="0" dirty="0"/>
                <a:t> = 0,08 = 8%</a:t>
              </a:r>
              <a:endParaRPr lang="sk-SK" dirty="0"/>
            </a:p>
          </dgm:t>
        </dgm:pt>
      </mc:Choice>
      <mc:Fallback xmlns="">
        <dgm:pt modelId="{3355DB57-DDCD-42E6-A51D-AD027D1DDBAB}">
          <dgm:prSet/>
          <dgm:spPr/>
          <dgm:t>
            <a:bodyPr/>
            <a:lstStyle/>
            <a:p>
              <a:pPr rtl="0"/>
              <a:r>
                <a:rPr lang="sk-SK" b="0" i="0">
                  <a:latin typeface="Cambria Math" panose="02040503050406030204" pitchFamily="18" charset="0"/>
                </a:rPr>
                <a:t>4</a:t>
              </a:r>
              <a:r>
                <a:rPr lang="sk-SK" b="0" i="0" smtClean="0">
                  <a:latin typeface="Cambria Math" panose="02040503050406030204" pitchFamily="18" charset="0"/>
                </a:rPr>
                <a:t>/</a:t>
              </a:r>
              <a:r>
                <a:rPr lang="sk-SK" b="0" i="0">
                  <a:latin typeface="Cambria Math" panose="02040503050406030204" pitchFamily="18" charset="0"/>
                </a:rPr>
                <a:t>50</a:t>
              </a:r>
              <a:r>
                <a:rPr lang="sk-SK" b="0" i="0" dirty="0"/>
                <a:t> = 0,08 = 8%</a:t>
              </a:r>
              <a:endParaRPr lang="sk-SK" dirty="0"/>
            </a:p>
          </dgm:t>
        </dgm:pt>
      </mc:Fallback>
    </mc:AlternateContent>
    <dgm:pt modelId="{9EED8AE4-A7D9-4081-97D8-A5EF5D16B17A}" type="parTrans" cxnId="{77BCA12E-4C4E-4A9D-A626-A14F99BE5D77}">
      <dgm:prSet/>
      <dgm:spPr/>
      <dgm:t>
        <a:bodyPr/>
        <a:lstStyle/>
        <a:p>
          <a:endParaRPr lang="sk-SK"/>
        </a:p>
      </dgm:t>
    </dgm:pt>
    <dgm:pt modelId="{ABE7FCD9-5378-49F6-B478-3E1F1EE22902}" type="sibTrans" cxnId="{77BCA12E-4C4E-4A9D-A626-A14F99BE5D77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F860A4DF-B4AE-41DE-9E5E-2DA6868B76F7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6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50</m:t>
                      </m:r>
                    </m:den>
                  </m:f>
                </m:oMath>
              </a14:m>
              <a:r>
                <a:rPr lang="sk-SK" b="0" i="0" dirty="0"/>
                <a:t> = </a:t>
              </a:r>
              <a:r>
                <a:rPr lang="sk-SK" b="0" i="0" dirty="0" smtClean="0"/>
                <a:t>0,92 </a:t>
              </a:r>
              <a:r>
                <a:rPr lang="sk-SK" b="0" i="0" dirty="0"/>
                <a:t>= </a:t>
              </a:r>
              <a:r>
                <a:rPr lang="sk-SK" b="0" i="0" dirty="0" smtClean="0"/>
                <a:t>92%</a:t>
              </a:r>
              <a:endParaRPr lang="sk-SK" dirty="0"/>
            </a:p>
          </dgm:t>
        </dgm:pt>
      </mc:Choice>
      <mc:Fallback xmlns="">
        <dgm:pt modelId="{F860A4DF-B4AE-41DE-9E5E-2DA6868B76F7}">
          <dgm:prSet/>
          <dgm:spPr/>
          <dgm:t>
            <a:bodyPr/>
            <a:lstStyle/>
            <a:p>
              <a:pPr rtl="0"/>
              <a:r>
                <a:rPr lang="sk-SK" b="0" i="0"/>
                <a:t>4</a:t>
              </a:r>
              <a:r>
                <a:rPr lang="sk-SK" b="0" i="0" smtClean="0">
                  <a:latin typeface="Cambria Math" panose="02040503050406030204" pitchFamily="18" charset="0"/>
                </a:rPr>
                <a:t>6/</a:t>
              </a:r>
              <a:r>
                <a:rPr lang="sk-SK" b="0" i="0"/>
                <a:t>50</a:t>
              </a:r>
              <a:r>
                <a:rPr lang="sk-SK" b="0" i="0" dirty="0"/>
                <a:t> = </a:t>
              </a:r>
              <a:r>
                <a:rPr lang="sk-SK" b="0" i="0" dirty="0" smtClean="0"/>
                <a:t>0,92 </a:t>
              </a:r>
              <a:r>
                <a:rPr lang="sk-SK" b="0" i="0" dirty="0"/>
                <a:t>= </a:t>
              </a:r>
              <a:r>
                <a:rPr lang="sk-SK" b="0" i="0" dirty="0" smtClean="0"/>
                <a:t>92%</a:t>
              </a:r>
              <a:endParaRPr lang="sk-SK" dirty="0"/>
            </a:p>
          </dgm:t>
        </dgm:pt>
      </mc:Fallback>
    </mc:AlternateContent>
    <dgm:pt modelId="{039C2AF5-A8FB-4F57-B5B5-9A6CCC861874}" type="parTrans" cxnId="{4CF9E066-631F-4058-9FAD-D4DACF1DFDFA}">
      <dgm:prSet/>
      <dgm:spPr/>
      <dgm:t>
        <a:bodyPr/>
        <a:lstStyle/>
        <a:p>
          <a:endParaRPr lang="sk-SK"/>
        </a:p>
      </dgm:t>
    </dgm:pt>
    <dgm:pt modelId="{836DE042-C5DF-4D44-813C-079466839D78}" type="sibTrans" cxnId="{4CF9E066-631F-4058-9FAD-D4DACF1DFDFA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214D4178-02B4-4CB2-A071-3475F726A913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38</m:t>
                      </m:r>
                    </m:num>
                    <m:den>
                      <m:r>
                        <a:rPr lang="sk-SK" b="0" i="1">
                          <a:latin typeface="Cambria Math" panose="02040503050406030204" pitchFamily="18" charset="0"/>
                        </a:rPr>
                        <m:t>50</m:t>
                      </m:r>
                    </m:den>
                  </m:f>
                </m:oMath>
              </a14:m>
              <a:r>
                <a:rPr lang="sk-SK" b="0" i="0" dirty="0"/>
                <a:t> </a:t>
              </a:r>
              <a:r>
                <a:rPr lang="sk-SK" b="0" i="0"/>
                <a:t>= </a:t>
              </a:r>
              <a:r>
                <a:rPr lang="sk-SK" b="0" i="0" smtClean="0"/>
                <a:t>0,76 = 76%</a:t>
              </a:r>
              <a:endParaRPr lang="sk-SK" dirty="0"/>
            </a:p>
          </dgm:t>
        </dgm:pt>
      </mc:Choice>
      <mc:Fallback xmlns="">
        <dgm:pt modelId="{214D4178-02B4-4CB2-A071-3475F726A913}">
          <dgm:prSet/>
          <dgm:spPr/>
          <dgm:t>
            <a:bodyPr/>
            <a:lstStyle/>
            <a:p>
              <a:pPr rtl="0"/>
              <a:r>
                <a:rPr lang="sk-SK" b="0" i="0" smtClean="0">
                  <a:latin typeface="Cambria Math" panose="02040503050406030204" pitchFamily="18" charset="0"/>
                </a:rPr>
                <a:t>38/</a:t>
              </a:r>
              <a:r>
                <a:rPr lang="sk-SK" b="0" i="0"/>
                <a:t>50</a:t>
              </a:r>
              <a:r>
                <a:rPr lang="sk-SK" b="0" i="0" dirty="0"/>
                <a:t> </a:t>
              </a:r>
              <a:r>
                <a:rPr lang="sk-SK" b="0" i="0"/>
                <a:t>= </a:t>
              </a:r>
              <a:r>
                <a:rPr lang="sk-SK" b="0" i="0" smtClean="0"/>
                <a:t>0,76 = 76%</a:t>
              </a:r>
              <a:endParaRPr lang="sk-SK" dirty="0"/>
            </a:p>
          </dgm:t>
        </dgm:pt>
      </mc:Fallback>
    </mc:AlternateContent>
    <dgm:pt modelId="{897070A0-4088-490D-8FEE-1CB6A5D89379}" type="parTrans" cxnId="{51766958-1ADE-41A4-9E0F-CB0AAB089046}">
      <dgm:prSet/>
      <dgm:spPr/>
      <dgm:t>
        <a:bodyPr/>
        <a:lstStyle/>
        <a:p>
          <a:endParaRPr lang="sk-SK"/>
        </a:p>
      </dgm:t>
    </dgm:pt>
    <dgm:pt modelId="{D814D3F2-7314-45BA-AF48-55F65776A2E3}" type="sibTrans" cxnId="{51766958-1ADE-41A4-9E0F-CB0AAB089046}">
      <dgm:prSet/>
      <dgm:spPr/>
      <dgm:t>
        <a:bodyPr/>
        <a:lstStyle/>
        <a:p>
          <a:endParaRPr lang="sk-SK"/>
        </a:p>
      </dgm:t>
    </dgm:pt>
    <dgm:pt modelId="{C777527C-9EDB-4DA9-A84C-3B5CCDCCD22E}" type="pres">
      <dgm:prSet presAssocID="{9E411AF7-1BA7-4585-B1CA-4E73B870CA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1A35F65-F8D8-40D9-8CF1-CF02A717F4FE}" type="pres">
      <dgm:prSet presAssocID="{3355DB57-DDCD-42E6-A51D-AD027D1DDB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7FA2EB-AF81-447B-98CA-CD5C0449B764}" type="pres">
      <dgm:prSet presAssocID="{ABE7FCD9-5378-49F6-B478-3E1F1EE22902}" presName="spacer" presStyleCnt="0"/>
      <dgm:spPr/>
    </dgm:pt>
    <dgm:pt modelId="{9D7EBCC0-A1DD-49AB-8429-E7D4371A6D28}" type="pres">
      <dgm:prSet presAssocID="{F860A4DF-B4AE-41DE-9E5E-2DA6868B76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956592-75EC-43B1-824E-B40504A7A707}" type="pres">
      <dgm:prSet presAssocID="{836DE042-C5DF-4D44-813C-079466839D78}" presName="spacer" presStyleCnt="0"/>
      <dgm:spPr/>
    </dgm:pt>
    <dgm:pt modelId="{874575BA-23A2-431D-9648-22FC09D0DE3F}" type="pres">
      <dgm:prSet presAssocID="{214D4178-02B4-4CB2-A071-3475F726A9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93979A1-2C1A-46F7-B3FB-077B387CEFA8}" type="presOf" srcId="{214D4178-02B4-4CB2-A071-3475F726A913}" destId="{874575BA-23A2-431D-9648-22FC09D0DE3F}" srcOrd="0" destOrd="0" presId="urn:microsoft.com/office/officeart/2005/8/layout/vList2"/>
    <dgm:cxn modelId="{B88173C7-2F9D-4A6F-A06B-9F63D395C010}" type="presOf" srcId="{3355DB57-DDCD-42E6-A51D-AD027D1DDBAB}" destId="{51A35F65-F8D8-40D9-8CF1-CF02A717F4FE}" srcOrd="0" destOrd="0" presId="urn:microsoft.com/office/officeart/2005/8/layout/vList2"/>
    <dgm:cxn modelId="{51766958-1ADE-41A4-9E0F-CB0AAB089046}" srcId="{9E411AF7-1BA7-4585-B1CA-4E73B870CA1C}" destId="{214D4178-02B4-4CB2-A071-3475F726A913}" srcOrd="2" destOrd="0" parTransId="{897070A0-4088-490D-8FEE-1CB6A5D89379}" sibTransId="{D814D3F2-7314-45BA-AF48-55F65776A2E3}"/>
    <dgm:cxn modelId="{FB6046A7-43E6-40C3-9005-7B37946FF139}" type="presOf" srcId="{9E411AF7-1BA7-4585-B1CA-4E73B870CA1C}" destId="{C777527C-9EDB-4DA9-A84C-3B5CCDCCD22E}" srcOrd="0" destOrd="0" presId="urn:microsoft.com/office/officeart/2005/8/layout/vList2"/>
    <dgm:cxn modelId="{77BCA12E-4C4E-4A9D-A626-A14F99BE5D77}" srcId="{9E411AF7-1BA7-4585-B1CA-4E73B870CA1C}" destId="{3355DB57-DDCD-42E6-A51D-AD027D1DDBAB}" srcOrd="0" destOrd="0" parTransId="{9EED8AE4-A7D9-4081-97D8-A5EF5D16B17A}" sibTransId="{ABE7FCD9-5378-49F6-B478-3E1F1EE22902}"/>
    <dgm:cxn modelId="{EB94CF91-9B56-4D28-9A78-11F92C89D93F}" type="presOf" srcId="{F860A4DF-B4AE-41DE-9E5E-2DA6868B76F7}" destId="{9D7EBCC0-A1DD-49AB-8429-E7D4371A6D28}" srcOrd="0" destOrd="0" presId="urn:microsoft.com/office/officeart/2005/8/layout/vList2"/>
    <dgm:cxn modelId="{4CF9E066-631F-4058-9FAD-D4DACF1DFDFA}" srcId="{9E411AF7-1BA7-4585-B1CA-4E73B870CA1C}" destId="{F860A4DF-B4AE-41DE-9E5E-2DA6868B76F7}" srcOrd="1" destOrd="0" parTransId="{039C2AF5-A8FB-4F57-B5B5-9A6CCC861874}" sibTransId="{836DE042-C5DF-4D44-813C-079466839D78}"/>
    <dgm:cxn modelId="{3CB653F1-6AB2-409F-9867-0E97C83101F3}" type="presParOf" srcId="{C777527C-9EDB-4DA9-A84C-3B5CCDCCD22E}" destId="{51A35F65-F8D8-40D9-8CF1-CF02A717F4FE}" srcOrd="0" destOrd="0" presId="urn:microsoft.com/office/officeart/2005/8/layout/vList2"/>
    <dgm:cxn modelId="{F8FC966E-A14F-482C-B36F-4328DCA35F63}" type="presParOf" srcId="{C777527C-9EDB-4DA9-A84C-3B5CCDCCD22E}" destId="{2A7FA2EB-AF81-447B-98CA-CD5C0449B764}" srcOrd="1" destOrd="0" presId="urn:microsoft.com/office/officeart/2005/8/layout/vList2"/>
    <dgm:cxn modelId="{4EC7E01E-5582-40E0-AC29-441370CC0B4F}" type="presParOf" srcId="{C777527C-9EDB-4DA9-A84C-3B5CCDCCD22E}" destId="{9D7EBCC0-A1DD-49AB-8429-E7D4371A6D28}" srcOrd="2" destOrd="0" presId="urn:microsoft.com/office/officeart/2005/8/layout/vList2"/>
    <dgm:cxn modelId="{6E7AF8F5-FFD4-4613-BDBE-4A9E9197F5D1}" type="presParOf" srcId="{C777527C-9EDB-4DA9-A84C-3B5CCDCCD22E}" destId="{2C956592-75EC-43B1-824E-B40504A7A707}" srcOrd="3" destOrd="0" presId="urn:microsoft.com/office/officeart/2005/8/layout/vList2"/>
    <dgm:cxn modelId="{69316316-21C2-4C2E-8E77-649FE445D99B}" type="presParOf" srcId="{C777527C-9EDB-4DA9-A84C-3B5CCDCCD22E}" destId="{874575BA-23A2-431D-9648-22FC09D0DE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B48AA3-87E7-4A15-A764-2A3AD133BDB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0C508FAA-9C2B-4759-BCA2-A78374D44F1F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541968EB-D40B-4479-B2D8-FDD5DEF90791}" type="parTrans" cxnId="{146CB1C3-53A4-4F89-A06C-5BDA2105CCE5}">
      <dgm:prSet/>
      <dgm:spPr/>
      <dgm:t>
        <a:bodyPr/>
        <a:lstStyle/>
        <a:p>
          <a:endParaRPr lang="sk-SK"/>
        </a:p>
      </dgm:t>
    </dgm:pt>
    <dgm:pt modelId="{8F87EEAC-54F9-436A-B0B1-402EA14E6C3A}" type="sibTrans" cxnId="{146CB1C3-53A4-4F89-A06C-5BDA2105CCE5}">
      <dgm:prSet/>
      <dgm:spPr/>
      <dgm:t>
        <a:bodyPr/>
        <a:lstStyle/>
        <a:p>
          <a:endParaRPr lang="sk-SK"/>
        </a:p>
      </dgm:t>
    </dgm:pt>
    <dgm:pt modelId="{92F32D17-38E5-454C-9FC0-35E9B57F1AE1}">
      <dgm:prSet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328DB53A-FBDE-460A-B2F6-D18DFAB2B651}" type="parTrans" cxnId="{36230E1E-9204-4216-BBD2-955E928F273D}">
      <dgm:prSet/>
      <dgm:spPr/>
      <dgm:t>
        <a:bodyPr/>
        <a:lstStyle/>
        <a:p>
          <a:endParaRPr lang="sk-SK"/>
        </a:p>
      </dgm:t>
    </dgm:pt>
    <dgm:pt modelId="{C3B482A4-C601-4415-90EB-B2C2324C5BAE}" type="sibTrans" cxnId="{36230E1E-9204-4216-BBD2-955E928F273D}">
      <dgm:prSet/>
      <dgm:spPr/>
      <dgm:t>
        <a:bodyPr/>
        <a:lstStyle/>
        <a:p>
          <a:endParaRPr lang="sk-SK"/>
        </a:p>
      </dgm:t>
    </dgm:pt>
    <dgm:pt modelId="{4A0A3153-6BDD-4B24-8197-E0B1A43CDC40}">
      <dgm:prSet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FB48F7F6-ABBF-4EE0-8F8A-79DFDCB02258}" type="parTrans" cxnId="{FAE75614-0F16-4F28-9CB1-B423D868A4D9}">
      <dgm:prSet/>
      <dgm:spPr/>
      <dgm:t>
        <a:bodyPr/>
        <a:lstStyle/>
        <a:p>
          <a:endParaRPr lang="sk-SK"/>
        </a:p>
      </dgm:t>
    </dgm:pt>
    <dgm:pt modelId="{2F77463B-453B-484D-BF48-7FFE8D1ED1F8}" type="sibTrans" cxnId="{FAE75614-0F16-4F28-9CB1-B423D868A4D9}">
      <dgm:prSet/>
      <dgm:spPr/>
      <dgm:t>
        <a:bodyPr/>
        <a:lstStyle/>
        <a:p>
          <a:endParaRPr lang="sk-SK"/>
        </a:p>
      </dgm:t>
    </dgm:pt>
    <dgm:pt modelId="{F6C0A240-4844-4906-8201-583893F1EF85}">
      <dgm:prSet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7289B634-4D18-4CCC-AC4D-A1A370296101}" type="parTrans" cxnId="{51E5A59C-B4CD-4455-999B-C3990D31EF0E}">
      <dgm:prSet/>
      <dgm:spPr/>
      <dgm:t>
        <a:bodyPr/>
        <a:lstStyle/>
        <a:p>
          <a:endParaRPr lang="sk-SK"/>
        </a:p>
      </dgm:t>
    </dgm:pt>
    <dgm:pt modelId="{7D8C6201-A2C0-4595-91D8-3A6937106414}" type="sibTrans" cxnId="{51E5A59C-B4CD-4455-999B-C3990D31EF0E}">
      <dgm:prSet/>
      <dgm:spPr/>
      <dgm:t>
        <a:bodyPr/>
        <a:lstStyle/>
        <a:p>
          <a:endParaRPr lang="sk-SK"/>
        </a:p>
      </dgm:t>
    </dgm:pt>
    <dgm:pt modelId="{C562E0FC-B9B3-4B29-B8F7-1370F58A2A4A}" type="pres">
      <dgm:prSet presAssocID="{4FB48AA3-87E7-4A15-A764-2A3AD133BD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EC292D5-0D2D-4198-AD26-7D431B3CEA4D}" type="pres">
      <dgm:prSet presAssocID="{0C508FAA-9C2B-4759-BCA2-A78374D44F1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DCB7262-78EA-4F64-B796-F28C3DE63376}" type="pres">
      <dgm:prSet presAssocID="{8F87EEAC-54F9-436A-B0B1-402EA14E6C3A}" presName="spacer" presStyleCnt="0"/>
      <dgm:spPr/>
    </dgm:pt>
    <dgm:pt modelId="{7403256D-F319-4B14-8924-97631A5B0769}" type="pres">
      <dgm:prSet presAssocID="{92F32D17-38E5-454C-9FC0-35E9B57F1AE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BE1F201-D281-4A65-AB0C-0A0E8C60795A}" type="pres">
      <dgm:prSet presAssocID="{C3B482A4-C601-4415-90EB-B2C2324C5BAE}" presName="spacer" presStyleCnt="0"/>
      <dgm:spPr/>
    </dgm:pt>
    <dgm:pt modelId="{FFED9608-ECD0-4733-ADC6-3BED60890F48}" type="pres">
      <dgm:prSet presAssocID="{4A0A3153-6BDD-4B24-8197-E0B1A43CDC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CFFCCD0-21A9-4A79-838D-35A60705B9E7}" type="pres">
      <dgm:prSet presAssocID="{2F77463B-453B-484D-BF48-7FFE8D1ED1F8}" presName="spacer" presStyleCnt="0"/>
      <dgm:spPr/>
    </dgm:pt>
    <dgm:pt modelId="{F6BC824F-7D10-4737-9AAA-528AB21EEAD3}" type="pres">
      <dgm:prSet presAssocID="{F6C0A240-4844-4906-8201-583893F1EF8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1E5A59C-B4CD-4455-999B-C3990D31EF0E}" srcId="{4FB48AA3-87E7-4A15-A764-2A3AD133BDB4}" destId="{F6C0A240-4844-4906-8201-583893F1EF85}" srcOrd="3" destOrd="0" parTransId="{7289B634-4D18-4CCC-AC4D-A1A370296101}" sibTransId="{7D8C6201-A2C0-4595-91D8-3A6937106414}"/>
    <dgm:cxn modelId="{53419487-EB9F-4788-AAAA-83C799A4CCDB}" type="presOf" srcId="{4A0A3153-6BDD-4B24-8197-E0B1A43CDC40}" destId="{FFED9608-ECD0-4733-ADC6-3BED60890F48}" srcOrd="0" destOrd="0" presId="urn:microsoft.com/office/officeart/2005/8/layout/vList2"/>
    <dgm:cxn modelId="{36230E1E-9204-4216-BBD2-955E928F273D}" srcId="{4FB48AA3-87E7-4A15-A764-2A3AD133BDB4}" destId="{92F32D17-38E5-454C-9FC0-35E9B57F1AE1}" srcOrd="1" destOrd="0" parTransId="{328DB53A-FBDE-460A-B2F6-D18DFAB2B651}" sibTransId="{C3B482A4-C601-4415-90EB-B2C2324C5BAE}"/>
    <dgm:cxn modelId="{66AD3F6B-FB42-449B-824F-87ADE1ACB370}" type="presOf" srcId="{F6C0A240-4844-4906-8201-583893F1EF85}" destId="{F6BC824F-7D10-4737-9AAA-528AB21EEAD3}" srcOrd="0" destOrd="0" presId="urn:microsoft.com/office/officeart/2005/8/layout/vList2"/>
    <dgm:cxn modelId="{146CB1C3-53A4-4F89-A06C-5BDA2105CCE5}" srcId="{4FB48AA3-87E7-4A15-A764-2A3AD133BDB4}" destId="{0C508FAA-9C2B-4759-BCA2-A78374D44F1F}" srcOrd="0" destOrd="0" parTransId="{541968EB-D40B-4479-B2D8-FDD5DEF90791}" sibTransId="{8F87EEAC-54F9-436A-B0B1-402EA14E6C3A}"/>
    <dgm:cxn modelId="{60E1F008-B268-442F-B4FE-860E8F59B89D}" type="presOf" srcId="{4FB48AA3-87E7-4A15-A764-2A3AD133BDB4}" destId="{C562E0FC-B9B3-4B29-B8F7-1370F58A2A4A}" srcOrd="0" destOrd="0" presId="urn:microsoft.com/office/officeart/2005/8/layout/vList2"/>
    <dgm:cxn modelId="{7A28AF2F-0AFE-4B62-9C54-DBD2DAA65577}" type="presOf" srcId="{92F32D17-38E5-454C-9FC0-35E9B57F1AE1}" destId="{7403256D-F319-4B14-8924-97631A5B0769}" srcOrd="0" destOrd="0" presId="urn:microsoft.com/office/officeart/2005/8/layout/vList2"/>
    <dgm:cxn modelId="{93846469-DD5F-4EBB-8644-108EE49EB89F}" type="presOf" srcId="{0C508FAA-9C2B-4759-BCA2-A78374D44F1F}" destId="{9EC292D5-0D2D-4198-AD26-7D431B3CEA4D}" srcOrd="0" destOrd="0" presId="urn:microsoft.com/office/officeart/2005/8/layout/vList2"/>
    <dgm:cxn modelId="{FAE75614-0F16-4F28-9CB1-B423D868A4D9}" srcId="{4FB48AA3-87E7-4A15-A764-2A3AD133BDB4}" destId="{4A0A3153-6BDD-4B24-8197-E0B1A43CDC40}" srcOrd="2" destOrd="0" parTransId="{FB48F7F6-ABBF-4EE0-8F8A-79DFDCB02258}" sibTransId="{2F77463B-453B-484D-BF48-7FFE8D1ED1F8}"/>
    <dgm:cxn modelId="{BCDB45FB-1100-4522-8A5C-EF8A94E92828}" type="presParOf" srcId="{C562E0FC-B9B3-4B29-B8F7-1370F58A2A4A}" destId="{9EC292D5-0D2D-4198-AD26-7D431B3CEA4D}" srcOrd="0" destOrd="0" presId="urn:microsoft.com/office/officeart/2005/8/layout/vList2"/>
    <dgm:cxn modelId="{436DE4FC-0EF3-4D30-BE62-7AC05DA089E1}" type="presParOf" srcId="{C562E0FC-B9B3-4B29-B8F7-1370F58A2A4A}" destId="{CDCB7262-78EA-4F64-B796-F28C3DE63376}" srcOrd="1" destOrd="0" presId="urn:microsoft.com/office/officeart/2005/8/layout/vList2"/>
    <dgm:cxn modelId="{DBEDF7B8-1500-49A9-A938-125D18DC05DE}" type="presParOf" srcId="{C562E0FC-B9B3-4B29-B8F7-1370F58A2A4A}" destId="{7403256D-F319-4B14-8924-97631A5B0769}" srcOrd="2" destOrd="0" presId="urn:microsoft.com/office/officeart/2005/8/layout/vList2"/>
    <dgm:cxn modelId="{7B9C2C88-7A27-42D4-9FBB-C3876D27F838}" type="presParOf" srcId="{C562E0FC-B9B3-4B29-B8F7-1370F58A2A4A}" destId="{4BE1F201-D281-4A65-AB0C-0A0E8C60795A}" srcOrd="3" destOrd="0" presId="urn:microsoft.com/office/officeart/2005/8/layout/vList2"/>
    <dgm:cxn modelId="{307A1A1D-90CA-4499-9419-B7918BD05890}" type="presParOf" srcId="{C562E0FC-B9B3-4B29-B8F7-1370F58A2A4A}" destId="{FFED9608-ECD0-4733-ADC6-3BED60890F48}" srcOrd="4" destOrd="0" presId="urn:microsoft.com/office/officeart/2005/8/layout/vList2"/>
    <dgm:cxn modelId="{4B777824-737B-4127-B941-D9193246A608}" type="presParOf" srcId="{C562E0FC-B9B3-4B29-B8F7-1370F58A2A4A}" destId="{DCFFCCD0-21A9-4A79-838D-35A60705B9E7}" srcOrd="5" destOrd="0" presId="urn:microsoft.com/office/officeart/2005/8/layout/vList2"/>
    <dgm:cxn modelId="{B35ACCA0-0BF1-4EFA-A75F-EF0660B1C6C9}" type="presParOf" srcId="{C562E0FC-B9B3-4B29-B8F7-1370F58A2A4A}" destId="{F6BC824F-7D10-4737-9AAA-528AB21EEA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728B21-5DE8-408E-85BC-4519E41FD8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9D2C4364-960C-4D86-8C6B-9CD45979F920}">
      <dgm:prSet/>
      <dgm:spPr/>
      <dgm:t>
        <a:bodyPr/>
        <a:lstStyle/>
        <a:p>
          <a:pPr rtl="0"/>
          <a:r>
            <a:rPr lang="sk-SK" b="0" i="0" smtClean="0"/>
            <a:t>Všetkých chlapcov (= všetky možnosti): 14</a:t>
          </a:r>
          <a:endParaRPr lang="sk-SK"/>
        </a:p>
      </dgm:t>
    </dgm:pt>
    <dgm:pt modelId="{E9CD546D-FA3D-439B-A017-4CAAB0B9D70F}" type="parTrans" cxnId="{CD227F5F-223A-4F6C-A87F-FF3CE57C7630}">
      <dgm:prSet/>
      <dgm:spPr/>
      <dgm:t>
        <a:bodyPr/>
        <a:lstStyle/>
        <a:p>
          <a:endParaRPr lang="sk-SK"/>
        </a:p>
      </dgm:t>
    </dgm:pt>
    <dgm:pt modelId="{77F0D867-05E0-4B7F-AB15-1E214833EC2B}" type="sibTrans" cxnId="{CD227F5F-223A-4F6C-A87F-FF3CE57C7630}">
      <dgm:prSet/>
      <dgm:spPr/>
      <dgm:t>
        <a:bodyPr/>
        <a:lstStyle/>
        <a:p>
          <a:endParaRPr lang="sk-SK"/>
        </a:p>
      </dgm:t>
    </dgm:pt>
    <dgm:pt modelId="{A4D7C1F2-4A3F-4D2F-B508-C2832EC99284}">
      <dgm:prSet/>
      <dgm:spPr/>
      <dgm:t>
        <a:bodyPr/>
        <a:lstStyle/>
        <a:p>
          <a:pPr rtl="0"/>
          <a:r>
            <a:rPr lang="sk-SK" b="0" i="0" smtClean="0"/>
            <a:t>Počet chlapcov, ktorí nemajú známku horšiu ako 2 (t.j. majú 1 alebo 2): 10</a:t>
          </a:r>
          <a:endParaRPr lang="sk-SK"/>
        </a:p>
      </dgm:t>
    </dgm:pt>
    <dgm:pt modelId="{3AE4FD8B-7E81-45E7-AC9F-242C13A2B4A7}" type="parTrans" cxnId="{5EDBEFF3-8848-47B1-9AEE-18B9B76EF861}">
      <dgm:prSet/>
      <dgm:spPr/>
      <dgm:t>
        <a:bodyPr/>
        <a:lstStyle/>
        <a:p>
          <a:endParaRPr lang="sk-SK"/>
        </a:p>
      </dgm:t>
    </dgm:pt>
    <dgm:pt modelId="{B4E821EB-700D-4946-A2C1-336A357211EE}" type="sibTrans" cxnId="{5EDBEFF3-8848-47B1-9AEE-18B9B76EF861}">
      <dgm:prSet/>
      <dgm:spPr/>
      <dgm:t>
        <a:bodyPr/>
        <a:lstStyle/>
        <a:p>
          <a:endParaRPr lang="sk-SK"/>
        </a:p>
      </dgm:t>
    </dgm:pt>
    <dgm:pt modelId="{6745E67D-A94C-4034-8EDE-DFD15E18EE73}">
      <dgm:prSet/>
      <dgm:spPr>
        <a:blipFill rotWithShape="0">
          <a:blip xmlns:r="http://schemas.openxmlformats.org/officeDocument/2006/relationships" r:embed="rId1"/>
          <a:stretch>
            <a:fillRect l="-503"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5C4158D0-756F-46EF-9ADA-8DDC7E3E9403}" type="parTrans" cxnId="{4658434C-D431-43E1-A787-224C41E0177A}">
      <dgm:prSet/>
      <dgm:spPr/>
      <dgm:t>
        <a:bodyPr/>
        <a:lstStyle/>
        <a:p>
          <a:endParaRPr lang="sk-SK"/>
        </a:p>
      </dgm:t>
    </dgm:pt>
    <dgm:pt modelId="{97F6D8F5-BC29-448F-89F0-97DB2A6E7F0C}" type="sibTrans" cxnId="{4658434C-D431-43E1-A787-224C41E0177A}">
      <dgm:prSet/>
      <dgm:spPr/>
      <dgm:t>
        <a:bodyPr/>
        <a:lstStyle/>
        <a:p>
          <a:endParaRPr lang="sk-SK"/>
        </a:p>
      </dgm:t>
    </dgm:pt>
    <dgm:pt modelId="{C4C58B2F-E1EE-4BEF-9998-D26779F291F0}" type="pres">
      <dgm:prSet presAssocID="{F4728B21-5DE8-408E-85BC-4519E41FD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9DBE71B-5C6E-45F6-89F3-EBAB7EA1B637}" type="pres">
      <dgm:prSet presAssocID="{9D2C4364-960C-4D86-8C6B-9CD45979F92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539ABD-17B2-4F81-83FD-C77E1523CEE2}" type="pres">
      <dgm:prSet presAssocID="{77F0D867-05E0-4B7F-AB15-1E214833EC2B}" presName="spacer" presStyleCnt="0"/>
      <dgm:spPr/>
    </dgm:pt>
    <dgm:pt modelId="{3ECE9942-F40B-41EA-837A-F6F7C52CEFEE}" type="pres">
      <dgm:prSet presAssocID="{A4D7C1F2-4A3F-4D2F-B508-C2832EC992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9AF1A63-7359-42A8-AE4F-554E5834A668}" type="pres">
      <dgm:prSet presAssocID="{B4E821EB-700D-4946-A2C1-336A357211EE}" presName="spacer" presStyleCnt="0"/>
      <dgm:spPr/>
    </dgm:pt>
    <dgm:pt modelId="{A808B60E-F963-480A-AA6D-EA3122E1BB65}" type="pres">
      <dgm:prSet presAssocID="{6745E67D-A94C-4034-8EDE-DFD15E18EE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9C2F032-55B7-461D-B0DA-A34BE4B639DF}" type="presOf" srcId="{F4728B21-5DE8-408E-85BC-4519E41FD887}" destId="{C4C58B2F-E1EE-4BEF-9998-D26779F291F0}" srcOrd="0" destOrd="0" presId="urn:microsoft.com/office/officeart/2005/8/layout/vList2"/>
    <dgm:cxn modelId="{030EA083-63E8-48FD-AC53-4BDA4FA141E3}" type="presOf" srcId="{A4D7C1F2-4A3F-4D2F-B508-C2832EC99284}" destId="{3ECE9942-F40B-41EA-837A-F6F7C52CEFEE}" srcOrd="0" destOrd="0" presId="urn:microsoft.com/office/officeart/2005/8/layout/vList2"/>
    <dgm:cxn modelId="{CD227F5F-223A-4F6C-A87F-FF3CE57C7630}" srcId="{F4728B21-5DE8-408E-85BC-4519E41FD887}" destId="{9D2C4364-960C-4D86-8C6B-9CD45979F920}" srcOrd="0" destOrd="0" parTransId="{E9CD546D-FA3D-439B-A017-4CAAB0B9D70F}" sibTransId="{77F0D867-05E0-4B7F-AB15-1E214833EC2B}"/>
    <dgm:cxn modelId="{4658434C-D431-43E1-A787-224C41E0177A}" srcId="{F4728B21-5DE8-408E-85BC-4519E41FD887}" destId="{6745E67D-A94C-4034-8EDE-DFD15E18EE73}" srcOrd="2" destOrd="0" parTransId="{5C4158D0-756F-46EF-9ADA-8DDC7E3E9403}" sibTransId="{97F6D8F5-BC29-448F-89F0-97DB2A6E7F0C}"/>
    <dgm:cxn modelId="{3A083974-D367-491C-B6EA-80883C341BA0}" type="presOf" srcId="{6745E67D-A94C-4034-8EDE-DFD15E18EE73}" destId="{A808B60E-F963-480A-AA6D-EA3122E1BB65}" srcOrd="0" destOrd="0" presId="urn:microsoft.com/office/officeart/2005/8/layout/vList2"/>
    <dgm:cxn modelId="{5EDBEFF3-8848-47B1-9AEE-18B9B76EF861}" srcId="{F4728B21-5DE8-408E-85BC-4519E41FD887}" destId="{A4D7C1F2-4A3F-4D2F-B508-C2832EC99284}" srcOrd="1" destOrd="0" parTransId="{3AE4FD8B-7E81-45E7-AC9F-242C13A2B4A7}" sibTransId="{B4E821EB-700D-4946-A2C1-336A357211EE}"/>
    <dgm:cxn modelId="{79EB6B2D-5A25-4426-A022-6B5B503FFBB2}" type="presOf" srcId="{9D2C4364-960C-4D86-8C6B-9CD45979F920}" destId="{49DBE71B-5C6E-45F6-89F3-EBAB7EA1B637}" srcOrd="0" destOrd="0" presId="urn:microsoft.com/office/officeart/2005/8/layout/vList2"/>
    <dgm:cxn modelId="{6A6F6418-D4CE-4A65-921B-E4DD2E2CBC3B}" type="presParOf" srcId="{C4C58B2F-E1EE-4BEF-9998-D26779F291F0}" destId="{49DBE71B-5C6E-45F6-89F3-EBAB7EA1B637}" srcOrd="0" destOrd="0" presId="urn:microsoft.com/office/officeart/2005/8/layout/vList2"/>
    <dgm:cxn modelId="{DCCE6910-75BF-4961-AF6C-700DFB6AEB91}" type="presParOf" srcId="{C4C58B2F-E1EE-4BEF-9998-D26779F291F0}" destId="{F4539ABD-17B2-4F81-83FD-C77E1523CEE2}" srcOrd="1" destOrd="0" presId="urn:microsoft.com/office/officeart/2005/8/layout/vList2"/>
    <dgm:cxn modelId="{421A702B-2B64-4DC0-9100-C14AE882C9DA}" type="presParOf" srcId="{C4C58B2F-E1EE-4BEF-9998-D26779F291F0}" destId="{3ECE9942-F40B-41EA-837A-F6F7C52CEFEE}" srcOrd="2" destOrd="0" presId="urn:microsoft.com/office/officeart/2005/8/layout/vList2"/>
    <dgm:cxn modelId="{CA09C9A4-6ED0-4D92-B184-CD638F719785}" type="presParOf" srcId="{C4C58B2F-E1EE-4BEF-9998-D26779F291F0}" destId="{09AF1A63-7359-42A8-AE4F-554E5834A668}" srcOrd="3" destOrd="0" presId="urn:microsoft.com/office/officeart/2005/8/layout/vList2"/>
    <dgm:cxn modelId="{DA491AC0-18E7-4282-97EB-F0836BF5F15D}" type="presParOf" srcId="{C4C58B2F-E1EE-4BEF-9998-D26779F291F0}" destId="{A808B60E-F963-480A-AA6D-EA3122E1BB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AC227C-42F1-47A5-844C-C117C77C85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70485293-70B9-4B60-A5E9-DCEEF9AECCA0}">
      <dgm:prSet/>
      <dgm:spPr/>
      <dgm:t>
        <a:bodyPr/>
        <a:lstStyle/>
        <a:p>
          <a:pPr rtl="0"/>
          <a:r>
            <a:rPr lang="sk-SK" b="0" i="0" dirty="0" smtClean="0"/>
            <a:t>Najprv musíme určiť počet všetkých dvojciferných čísel vytvorených z číslic 1,3,5,7</a:t>
          </a:r>
          <a:endParaRPr lang="sk-SK" dirty="0"/>
        </a:p>
      </dgm:t>
    </dgm:pt>
    <dgm:pt modelId="{2671C01A-D641-4396-8AA2-E408BBA33619}" type="parTrans" cxnId="{E3A8AA05-591D-453C-8CFE-B8890E30B14D}">
      <dgm:prSet/>
      <dgm:spPr/>
      <dgm:t>
        <a:bodyPr/>
        <a:lstStyle/>
        <a:p>
          <a:endParaRPr lang="sk-SK"/>
        </a:p>
      </dgm:t>
    </dgm:pt>
    <dgm:pt modelId="{9B6849AB-AC24-42E4-9C0E-C7BE30D6DC85}" type="sibTrans" cxnId="{E3A8AA05-591D-453C-8CFE-B8890E30B14D}">
      <dgm:prSet/>
      <dgm:spPr/>
      <dgm:t>
        <a:bodyPr/>
        <a:lstStyle/>
        <a:p>
          <a:endParaRPr lang="sk-SK"/>
        </a:p>
      </dgm:t>
    </dgm:pt>
    <dgm:pt modelId="{A5DFBC59-8CEE-4A8E-8E31-C0150FCBC3E3}">
      <dgm:prSet/>
      <dgm:spPr/>
      <dgm:t>
        <a:bodyPr/>
        <a:lstStyle/>
        <a:p>
          <a:pPr rtl="0"/>
          <a:r>
            <a:rPr lang="sk-SK" b="0" i="0" smtClean="0"/>
            <a:t>Číslice sa nemôžu opakovať</a:t>
          </a:r>
          <a:endParaRPr lang="sk-SK"/>
        </a:p>
      </dgm:t>
    </dgm:pt>
    <dgm:pt modelId="{D8CD658D-9B75-4B2A-B6DA-6A417A00C7F3}" type="parTrans" cxnId="{3370F4FB-E7FC-400D-9367-1C2351A62159}">
      <dgm:prSet/>
      <dgm:spPr/>
      <dgm:t>
        <a:bodyPr/>
        <a:lstStyle/>
        <a:p>
          <a:endParaRPr lang="sk-SK"/>
        </a:p>
      </dgm:t>
    </dgm:pt>
    <dgm:pt modelId="{EDA5F55D-FBDA-43DE-8E48-96496112CD54}" type="sibTrans" cxnId="{3370F4FB-E7FC-400D-9367-1C2351A62159}">
      <dgm:prSet/>
      <dgm:spPr/>
      <dgm:t>
        <a:bodyPr/>
        <a:lstStyle/>
        <a:p>
          <a:endParaRPr lang="sk-SK"/>
        </a:p>
      </dgm:t>
    </dgm:pt>
    <dgm:pt modelId="{86310DF1-3493-4131-B686-30EAEBDCF493}">
      <dgm:prSet/>
      <dgm:spPr/>
      <dgm:t>
        <a:bodyPr/>
        <a:lstStyle/>
        <a:p>
          <a:pPr rtl="0"/>
          <a:r>
            <a:rPr lang="sk-SK" b="0" i="0" smtClean="0"/>
            <a:t>Záleží na poradí číslic</a:t>
          </a:r>
          <a:endParaRPr lang="sk-SK"/>
        </a:p>
      </dgm:t>
    </dgm:pt>
    <dgm:pt modelId="{CB5FDE1A-49A8-40CA-BBD0-5771014ABC72}" type="parTrans" cxnId="{240607C3-C9E4-45F6-A877-8EB41DAF89E3}">
      <dgm:prSet/>
      <dgm:spPr/>
      <dgm:t>
        <a:bodyPr/>
        <a:lstStyle/>
        <a:p>
          <a:endParaRPr lang="sk-SK"/>
        </a:p>
      </dgm:t>
    </dgm:pt>
    <dgm:pt modelId="{48816BD4-00E2-415A-8608-C16902754F31}" type="sibTrans" cxnId="{240607C3-C9E4-45F6-A877-8EB41DAF89E3}">
      <dgm:prSet/>
      <dgm:spPr/>
      <dgm:t>
        <a:bodyPr/>
        <a:lstStyle/>
        <a:p>
          <a:endParaRPr lang="sk-SK"/>
        </a:p>
      </dgm:t>
    </dgm:pt>
    <dgm:pt modelId="{C385ABD1-DB85-477D-B808-4229DDB79A39}">
      <dgm:prSet/>
      <dgm:spPr/>
      <dgm:t>
        <a:bodyPr/>
        <a:lstStyle/>
        <a:p>
          <a:pPr rtl="0"/>
          <a:r>
            <a:rPr lang="sk-SK" b="0" i="0" smtClean="0"/>
            <a:t>Použijeme pravidlo súčinu</a:t>
          </a:r>
          <a:endParaRPr lang="sk-SK"/>
        </a:p>
      </dgm:t>
    </dgm:pt>
    <dgm:pt modelId="{9BAFCA91-0A4D-46FF-AFD7-74C77700D254}" type="parTrans" cxnId="{C4B4CEC9-6EBF-441F-BE51-3514BFDD93F4}">
      <dgm:prSet/>
      <dgm:spPr/>
      <dgm:t>
        <a:bodyPr/>
        <a:lstStyle/>
        <a:p>
          <a:endParaRPr lang="sk-SK"/>
        </a:p>
      </dgm:t>
    </dgm:pt>
    <dgm:pt modelId="{91721F6E-5305-4F24-BE5C-F7912ABC3E5C}" type="sibTrans" cxnId="{C4B4CEC9-6EBF-441F-BE51-3514BFDD93F4}">
      <dgm:prSet/>
      <dgm:spPr/>
      <dgm:t>
        <a:bodyPr/>
        <a:lstStyle/>
        <a:p>
          <a:endParaRPr lang="sk-SK"/>
        </a:p>
      </dgm:t>
    </dgm:pt>
    <dgm:pt modelId="{10BEC0D1-4374-4999-AE08-DE9F7A3F856C}">
      <dgm:prSet/>
      <dgm:spPr/>
      <dgm:t>
        <a:bodyPr/>
        <a:lstStyle/>
        <a:p>
          <a:pPr rtl="0"/>
          <a:r>
            <a:rPr lang="sk-SK" b="0" i="0" smtClean="0"/>
            <a:t>Takýchto čísel je 4 . 3 . 2 . 1 = 24</a:t>
          </a:r>
          <a:endParaRPr lang="sk-SK"/>
        </a:p>
      </dgm:t>
    </dgm:pt>
    <dgm:pt modelId="{EFCF7381-C113-46AB-822C-2188632BBF9C}" type="parTrans" cxnId="{684B159D-5B0E-48DE-AC45-85366F7E6548}">
      <dgm:prSet/>
      <dgm:spPr/>
      <dgm:t>
        <a:bodyPr/>
        <a:lstStyle/>
        <a:p>
          <a:endParaRPr lang="sk-SK"/>
        </a:p>
      </dgm:t>
    </dgm:pt>
    <dgm:pt modelId="{1BB22536-8BF6-48A4-9EDC-2BAF4052461A}" type="sibTrans" cxnId="{684B159D-5B0E-48DE-AC45-85366F7E6548}">
      <dgm:prSet/>
      <dgm:spPr/>
      <dgm:t>
        <a:bodyPr/>
        <a:lstStyle/>
        <a:p>
          <a:endParaRPr lang="sk-SK"/>
        </a:p>
      </dgm:t>
    </dgm:pt>
    <dgm:pt modelId="{D2222484-AC70-4EA5-99A7-A9A70358A763}" type="pres">
      <dgm:prSet presAssocID="{9EAC227C-42F1-47A5-844C-C117C77C85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00E5EF3-6BBC-41A3-B4ED-00E382EF87A3}" type="pres">
      <dgm:prSet presAssocID="{70485293-70B9-4B60-A5E9-DCEEF9AECCA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2023C8C-DC7A-4539-BB37-8E92F788A56D}" type="pres">
      <dgm:prSet presAssocID="{9B6849AB-AC24-42E4-9C0E-C7BE30D6DC85}" presName="spacer" presStyleCnt="0"/>
      <dgm:spPr/>
    </dgm:pt>
    <dgm:pt modelId="{9504B676-21FE-46E1-BD36-762AFCF369B0}" type="pres">
      <dgm:prSet presAssocID="{A5DFBC59-8CEE-4A8E-8E31-C0150FCBC3E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0C288E6-2618-4103-B0C0-B67A007D3FB3}" type="pres">
      <dgm:prSet presAssocID="{EDA5F55D-FBDA-43DE-8E48-96496112CD54}" presName="spacer" presStyleCnt="0"/>
      <dgm:spPr/>
    </dgm:pt>
    <dgm:pt modelId="{24A4065D-4EF6-4966-86D7-0A4D842A41F7}" type="pres">
      <dgm:prSet presAssocID="{86310DF1-3493-4131-B686-30EAEBDCF49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4D0499E-4350-42C9-818B-53274B9B5B14}" type="pres">
      <dgm:prSet presAssocID="{48816BD4-00E2-415A-8608-C16902754F31}" presName="spacer" presStyleCnt="0"/>
      <dgm:spPr/>
    </dgm:pt>
    <dgm:pt modelId="{E68C3D5B-3897-42D5-B677-EADDB65BA0CB}" type="pres">
      <dgm:prSet presAssocID="{C385ABD1-DB85-477D-B808-4229DDB79A3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03F9022-7264-4ABB-A911-C95E1B740989}" type="pres">
      <dgm:prSet presAssocID="{91721F6E-5305-4F24-BE5C-F7912ABC3E5C}" presName="spacer" presStyleCnt="0"/>
      <dgm:spPr/>
    </dgm:pt>
    <dgm:pt modelId="{55A53EE7-19F7-4DAB-868A-BD37690C83C4}" type="pres">
      <dgm:prSet presAssocID="{10BEC0D1-4374-4999-AE08-DE9F7A3F856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40607C3-C9E4-45F6-A877-8EB41DAF89E3}" srcId="{9EAC227C-42F1-47A5-844C-C117C77C85D9}" destId="{86310DF1-3493-4131-B686-30EAEBDCF493}" srcOrd="2" destOrd="0" parTransId="{CB5FDE1A-49A8-40CA-BBD0-5771014ABC72}" sibTransId="{48816BD4-00E2-415A-8608-C16902754F31}"/>
    <dgm:cxn modelId="{684B159D-5B0E-48DE-AC45-85366F7E6548}" srcId="{9EAC227C-42F1-47A5-844C-C117C77C85D9}" destId="{10BEC0D1-4374-4999-AE08-DE9F7A3F856C}" srcOrd="4" destOrd="0" parTransId="{EFCF7381-C113-46AB-822C-2188632BBF9C}" sibTransId="{1BB22536-8BF6-48A4-9EDC-2BAF4052461A}"/>
    <dgm:cxn modelId="{C4B4CEC9-6EBF-441F-BE51-3514BFDD93F4}" srcId="{9EAC227C-42F1-47A5-844C-C117C77C85D9}" destId="{C385ABD1-DB85-477D-B808-4229DDB79A39}" srcOrd="3" destOrd="0" parTransId="{9BAFCA91-0A4D-46FF-AFD7-74C77700D254}" sibTransId="{91721F6E-5305-4F24-BE5C-F7912ABC3E5C}"/>
    <dgm:cxn modelId="{EC34F6CC-D55A-4075-8D89-84C196D5E601}" type="presOf" srcId="{10BEC0D1-4374-4999-AE08-DE9F7A3F856C}" destId="{55A53EE7-19F7-4DAB-868A-BD37690C83C4}" srcOrd="0" destOrd="0" presId="urn:microsoft.com/office/officeart/2005/8/layout/vList2"/>
    <dgm:cxn modelId="{67872096-A767-44FD-B772-EF6AE48B87AB}" type="presOf" srcId="{A5DFBC59-8CEE-4A8E-8E31-C0150FCBC3E3}" destId="{9504B676-21FE-46E1-BD36-762AFCF369B0}" srcOrd="0" destOrd="0" presId="urn:microsoft.com/office/officeart/2005/8/layout/vList2"/>
    <dgm:cxn modelId="{3370F4FB-E7FC-400D-9367-1C2351A62159}" srcId="{9EAC227C-42F1-47A5-844C-C117C77C85D9}" destId="{A5DFBC59-8CEE-4A8E-8E31-C0150FCBC3E3}" srcOrd="1" destOrd="0" parTransId="{D8CD658D-9B75-4B2A-B6DA-6A417A00C7F3}" sibTransId="{EDA5F55D-FBDA-43DE-8E48-96496112CD54}"/>
    <dgm:cxn modelId="{35B77A40-9827-4160-B554-555FDBA55810}" type="presOf" srcId="{86310DF1-3493-4131-B686-30EAEBDCF493}" destId="{24A4065D-4EF6-4966-86D7-0A4D842A41F7}" srcOrd="0" destOrd="0" presId="urn:microsoft.com/office/officeart/2005/8/layout/vList2"/>
    <dgm:cxn modelId="{184EDB91-3C0A-408A-9B88-EDDFDC0470F5}" type="presOf" srcId="{9EAC227C-42F1-47A5-844C-C117C77C85D9}" destId="{D2222484-AC70-4EA5-99A7-A9A70358A763}" srcOrd="0" destOrd="0" presId="urn:microsoft.com/office/officeart/2005/8/layout/vList2"/>
    <dgm:cxn modelId="{E3A8AA05-591D-453C-8CFE-B8890E30B14D}" srcId="{9EAC227C-42F1-47A5-844C-C117C77C85D9}" destId="{70485293-70B9-4B60-A5E9-DCEEF9AECCA0}" srcOrd="0" destOrd="0" parTransId="{2671C01A-D641-4396-8AA2-E408BBA33619}" sibTransId="{9B6849AB-AC24-42E4-9C0E-C7BE30D6DC85}"/>
    <dgm:cxn modelId="{E336B8E9-D182-421D-B5A8-8648E964EC83}" type="presOf" srcId="{70485293-70B9-4B60-A5E9-DCEEF9AECCA0}" destId="{400E5EF3-6BBC-41A3-B4ED-00E382EF87A3}" srcOrd="0" destOrd="0" presId="urn:microsoft.com/office/officeart/2005/8/layout/vList2"/>
    <dgm:cxn modelId="{BBA97124-B3EB-42AE-B7F5-DCA1336D4F4F}" type="presOf" srcId="{C385ABD1-DB85-477D-B808-4229DDB79A39}" destId="{E68C3D5B-3897-42D5-B677-EADDB65BA0CB}" srcOrd="0" destOrd="0" presId="urn:microsoft.com/office/officeart/2005/8/layout/vList2"/>
    <dgm:cxn modelId="{EB50F074-59B1-4547-A2E6-99B24C557078}" type="presParOf" srcId="{D2222484-AC70-4EA5-99A7-A9A70358A763}" destId="{400E5EF3-6BBC-41A3-B4ED-00E382EF87A3}" srcOrd="0" destOrd="0" presId="urn:microsoft.com/office/officeart/2005/8/layout/vList2"/>
    <dgm:cxn modelId="{44F39879-4B8C-443D-833C-936DB7C8B827}" type="presParOf" srcId="{D2222484-AC70-4EA5-99A7-A9A70358A763}" destId="{52023C8C-DC7A-4539-BB37-8E92F788A56D}" srcOrd="1" destOrd="0" presId="urn:microsoft.com/office/officeart/2005/8/layout/vList2"/>
    <dgm:cxn modelId="{EBB6B41B-4348-409F-AD1A-3AE23147179F}" type="presParOf" srcId="{D2222484-AC70-4EA5-99A7-A9A70358A763}" destId="{9504B676-21FE-46E1-BD36-762AFCF369B0}" srcOrd="2" destOrd="0" presId="urn:microsoft.com/office/officeart/2005/8/layout/vList2"/>
    <dgm:cxn modelId="{48F79029-C30B-4856-9026-DAD71332F913}" type="presParOf" srcId="{D2222484-AC70-4EA5-99A7-A9A70358A763}" destId="{E0C288E6-2618-4103-B0C0-B67A007D3FB3}" srcOrd="3" destOrd="0" presId="urn:microsoft.com/office/officeart/2005/8/layout/vList2"/>
    <dgm:cxn modelId="{7DC4D736-3187-49C9-9EAE-DAC6DA73C04E}" type="presParOf" srcId="{D2222484-AC70-4EA5-99A7-A9A70358A763}" destId="{24A4065D-4EF6-4966-86D7-0A4D842A41F7}" srcOrd="4" destOrd="0" presId="urn:microsoft.com/office/officeart/2005/8/layout/vList2"/>
    <dgm:cxn modelId="{4900CD02-7754-4A68-8179-C9998E10027F}" type="presParOf" srcId="{D2222484-AC70-4EA5-99A7-A9A70358A763}" destId="{84D0499E-4350-42C9-818B-53274B9B5B14}" srcOrd="5" destOrd="0" presId="urn:microsoft.com/office/officeart/2005/8/layout/vList2"/>
    <dgm:cxn modelId="{0F40C257-5F5F-4CE3-B5A4-97220E755C2F}" type="presParOf" srcId="{D2222484-AC70-4EA5-99A7-A9A70358A763}" destId="{E68C3D5B-3897-42D5-B677-EADDB65BA0CB}" srcOrd="6" destOrd="0" presId="urn:microsoft.com/office/officeart/2005/8/layout/vList2"/>
    <dgm:cxn modelId="{BF224A4C-F5CD-456B-A42B-8C5F040195AE}" type="presParOf" srcId="{D2222484-AC70-4EA5-99A7-A9A70358A763}" destId="{A03F9022-7264-4ABB-A911-C95E1B740989}" srcOrd="7" destOrd="0" presId="urn:microsoft.com/office/officeart/2005/8/layout/vList2"/>
    <dgm:cxn modelId="{189FED0B-D937-4333-99DA-188C4E003EFD}" type="presParOf" srcId="{D2222484-AC70-4EA5-99A7-A9A70358A763}" destId="{55A53EE7-19F7-4DAB-868A-BD37690C83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1.xml><?xml version="1.0" encoding="utf-8"?>
<dgm:dataModel xmlns:dgm="http://schemas.openxmlformats.org/drawingml/2006/diagram" xmlns:a="http://schemas.openxmlformats.org/drawingml/2006/main">
  <dgm:ptLst>
    <dgm:pt modelId="{F4143EA3-4D7B-4A00-B2A5-A389A9D18C5A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C3C73870-9C9F-490D-AD90-588A9C7CE845}">
      <dgm:prSet/>
      <dgm:spPr/>
      <dgm:t>
        <a:bodyPr/>
        <a:lstStyle/>
        <a:p>
          <a:pPr rtl="0"/>
          <a:r>
            <a:rPr lang="sk-SK" b="0" i="0" smtClean="0"/>
            <a:t>Petrova šanca na výhru:</a:t>
          </a:r>
          <a:endParaRPr lang="sk-SK"/>
        </a:p>
      </dgm:t>
    </dgm:pt>
    <dgm:pt modelId="{1EF0EFAE-86B3-4D69-A926-A2E3BE14A992}" type="parTrans" cxnId="{52DFA75D-6900-43AC-8293-F0525B586156}">
      <dgm:prSet/>
      <dgm:spPr/>
      <dgm:t>
        <a:bodyPr/>
        <a:lstStyle/>
        <a:p>
          <a:endParaRPr lang="sk-SK"/>
        </a:p>
      </dgm:t>
    </dgm:pt>
    <dgm:pt modelId="{053457A9-4CE6-4085-BD52-79C80729839D}" type="sibTrans" cxnId="{52DFA75D-6900-43AC-8293-F0525B586156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>
      <mc:Choice xmlns:a14="http://schemas.microsoft.com/office/drawing/2010/main" Requires="a14">
        <dgm:pt modelId="{B7782416-36C8-446E-AC84-242DFA499474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/>
                      </m:ctrlPr>
                    </m:fPr>
                    <m:num>
                      <m:r>
                        <a:rPr lang="sk-SK" b="0" i="1"/>
                        <m:t>4</m:t>
                      </m:r>
                    </m:num>
                    <m:den>
                      <m:r>
                        <a:rPr lang="sk-SK" b="0" i="1"/>
                        <m:t>224</m:t>
                      </m:r>
                    </m:den>
                  </m:f>
                </m:oMath>
              </a14:m>
              <a:r>
                <a:rPr lang="sk-SK" b="0" i="0"/>
                <a:t> = 0,0178 = 1,78%</a:t>
              </a:r>
              <a:endParaRPr lang="sk-SK"/>
            </a:p>
          </dgm:t>
        </dgm:pt>
      </mc:Choice>
      <mc:Fallback>
        <dgm:pt modelId="{B7782416-36C8-446E-AC84-242DFA499474}">
          <dgm:prSet/>
          <dgm:spPr/>
          <dgm:t>
            <a:bodyPr/>
            <a:lstStyle/>
            <a:p>
              <a:pPr rtl="0"/>
              <a:r>
                <a:rPr lang="sk-SK" b="0" i="0"/>
                <a:t>4</a:t>
              </a:r>
              <a:r>
                <a:rPr lang="sk-SK" b="0" i="0" smtClean="0"/>
                <a:t>/</a:t>
              </a:r>
              <a:r>
                <a:rPr lang="sk-SK" b="0" i="0"/>
                <a:t>224 = 0,0178 = 1,78%</a:t>
              </a:r>
              <a:endParaRPr lang="sk-SK"/>
            </a:p>
          </dgm:t>
        </dgm:pt>
      </mc:Fallback>
    </mc:AlternateContent>
    <dgm:pt modelId="{F96026DC-39A2-44FF-901A-7122BAD61ECC}" type="parTrans" cxnId="{355D6987-2243-4821-A93D-53CC3AC587BC}">
      <dgm:prSet/>
      <dgm:spPr/>
      <dgm:t>
        <a:bodyPr/>
        <a:lstStyle/>
        <a:p>
          <a:endParaRPr lang="sk-SK"/>
        </a:p>
      </dgm:t>
    </dgm:pt>
    <dgm:pt modelId="{7A72B0C5-1C27-4E56-8D37-A91F981F9593}" type="sibTrans" cxnId="{355D6987-2243-4821-A93D-53CC3AC587BC}">
      <dgm:prSet/>
      <dgm:spPr/>
      <dgm:t>
        <a:bodyPr/>
        <a:lstStyle/>
        <a:p>
          <a:endParaRPr lang="sk-SK"/>
        </a:p>
      </dgm:t>
    </dgm:pt>
    <dgm:pt modelId="{5088A99F-8319-4516-A08E-EEBBC4C202CD}">
      <dgm:prSet/>
      <dgm:spPr/>
      <dgm:t>
        <a:bodyPr/>
        <a:lstStyle/>
        <a:p>
          <a:pPr rtl="0"/>
          <a:r>
            <a:rPr lang="sk-SK" b="0" i="0" smtClean="0"/>
            <a:t>Janova šanca na výhru:</a:t>
          </a:r>
          <a:endParaRPr lang="sk-SK"/>
        </a:p>
      </dgm:t>
    </dgm:pt>
    <dgm:pt modelId="{21478CAF-12CA-4537-9C00-FC09E47D3469}" type="parTrans" cxnId="{1407DE0B-9B34-459D-9809-E0C1C9704E47}">
      <dgm:prSet/>
      <dgm:spPr/>
      <dgm:t>
        <a:bodyPr/>
        <a:lstStyle/>
        <a:p>
          <a:endParaRPr lang="sk-SK"/>
        </a:p>
      </dgm:t>
    </dgm:pt>
    <dgm:pt modelId="{47F4CA68-6B1C-40CF-BC47-22551F91B26F}" type="sibTrans" cxnId="{1407DE0B-9B34-459D-9809-E0C1C9704E47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>
      <mc:Choice xmlns:a14="http://schemas.microsoft.com/office/drawing/2010/main" Requires="a14">
        <dgm:pt modelId="{91CDC371-853B-46DC-BF83-E24D1674A8C3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/>
                      </m:ctrlPr>
                    </m:fPr>
                    <m:num>
                      <m:r>
                        <a:rPr lang="sk-SK" b="0" i="1"/>
                        <m:t>5</m:t>
                      </m:r>
                    </m:num>
                    <m:den>
                      <m:r>
                        <a:rPr lang="sk-SK" b="0" i="1"/>
                        <m:t>260</m:t>
                      </m:r>
                    </m:den>
                  </m:f>
                </m:oMath>
              </a14:m>
              <a:r>
                <a:rPr lang="sk-SK" b="0" i="0"/>
                <a:t> = 0,0192 = 1,92%</a:t>
              </a:r>
              <a:endParaRPr lang="sk-SK"/>
            </a:p>
          </dgm:t>
        </dgm:pt>
      </mc:Choice>
      <mc:Fallback>
        <dgm:pt modelId="{91CDC371-853B-46DC-BF83-E24D1674A8C3}">
          <dgm:prSet/>
          <dgm:spPr/>
          <dgm:t>
            <a:bodyPr/>
            <a:lstStyle/>
            <a:p>
              <a:pPr rtl="0"/>
              <a:r>
                <a:rPr lang="sk-SK" b="0" i="0"/>
                <a:t>5</a:t>
              </a:r>
              <a:r>
                <a:rPr lang="sk-SK" b="0" i="0" smtClean="0"/>
                <a:t>/</a:t>
              </a:r>
              <a:r>
                <a:rPr lang="sk-SK" b="0" i="0"/>
                <a:t>260 = 0,0192 = 1,92%</a:t>
              </a:r>
              <a:endParaRPr lang="sk-SK"/>
            </a:p>
          </dgm:t>
        </dgm:pt>
      </mc:Fallback>
    </mc:AlternateContent>
    <dgm:pt modelId="{27740C43-071A-4EFD-B10F-5A8C9EBFEC48}" type="parTrans" cxnId="{8B636915-0C21-4255-90FF-A35C2B3EDCA6}">
      <dgm:prSet/>
      <dgm:spPr/>
      <dgm:t>
        <a:bodyPr/>
        <a:lstStyle/>
        <a:p>
          <a:endParaRPr lang="sk-SK"/>
        </a:p>
      </dgm:t>
    </dgm:pt>
    <dgm:pt modelId="{16205C20-4A59-44C4-AB44-7904956D8237}" type="sibTrans" cxnId="{8B636915-0C21-4255-90FF-A35C2B3EDCA6}">
      <dgm:prSet/>
      <dgm:spPr/>
      <dgm:t>
        <a:bodyPr/>
        <a:lstStyle/>
        <a:p>
          <a:endParaRPr lang="sk-SK"/>
        </a:p>
      </dgm:t>
    </dgm:pt>
    <dgm:pt modelId="{26F290E0-3469-48DF-9E06-352F8BB796A2}">
      <dgm:prSet/>
      <dgm:spPr/>
      <dgm:t>
        <a:bodyPr/>
        <a:lstStyle/>
        <a:p>
          <a:pPr rtl="0"/>
          <a:r>
            <a:rPr lang="sk-SK" b="0" i="0" smtClean="0"/>
            <a:t>Miškina šanca na výhru:</a:t>
          </a:r>
          <a:endParaRPr lang="sk-SK"/>
        </a:p>
      </dgm:t>
    </dgm:pt>
    <dgm:pt modelId="{D5631275-2C03-4643-BAA8-23BF77CDB4A1}" type="parTrans" cxnId="{A21333C4-B26D-40F0-8A18-E9F8F7F1E17C}">
      <dgm:prSet/>
      <dgm:spPr/>
      <dgm:t>
        <a:bodyPr/>
        <a:lstStyle/>
        <a:p>
          <a:endParaRPr lang="sk-SK"/>
        </a:p>
      </dgm:t>
    </dgm:pt>
    <dgm:pt modelId="{98E49234-2474-4601-8F7D-4A26B91E5282}" type="sibTrans" cxnId="{A21333C4-B26D-40F0-8A18-E9F8F7F1E17C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>
      <mc:Choice xmlns:a14="http://schemas.microsoft.com/office/drawing/2010/main" Requires="a14">
        <dgm:pt modelId="{3A9BEF88-F197-49AE-8276-F9EEB87107D4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f>
                    <m:fPr>
                      <m:ctrlPr>
                        <a:rPr lang="sk-SK" b="0" i="1" smtClean="0"/>
                      </m:ctrlPr>
                    </m:fPr>
                    <m:num>
                      <m:r>
                        <a:rPr lang="sk-SK" b="0" i="1"/>
                        <m:t>3</m:t>
                      </m:r>
                    </m:num>
                    <m:den>
                      <m:r>
                        <a:rPr lang="sk-SK" b="0" i="1"/>
                        <m:t>190</m:t>
                      </m:r>
                    </m:den>
                  </m:f>
                </m:oMath>
              </a14:m>
              <a:r>
                <a:rPr lang="sk-SK" b="0" i="0"/>
                <a:t> = 0,0157 = 1,57%</a:t>
              </a:r>
              <a:endParaRPr lang="sk-SK"/>
            </a:p>
          </dgm:t>
        </dgm:pt>
      </mc:Choice>
      <mc:Fallback>
        <dgm:pt modelId="{3A9BEF88-F197-49AE-8276-F9EEB87107D4}">
          <dgm:prSet/>
          <dgm:spPr/>
          <dgm:t>
            <a:bodyPr/>
            <a:lstStyle/>
            <a:p>
              <a:pPr rtl="0"/>
              <a:r>
                <a:rPr lang="sk-SK" b="0" i="0"/>
                <a:t>3</a:t>
              </a:r>
              <a:r>
                <a:rPr lang="sk-SK" b="0" i="0" smtClean="0"/>
                <a:t>/</a:t>
              </a:r>
              <a:r>
                <a:rPr lang="sk-SK" b="0" i="0"/>
                <a:t>190 = 0,0157 = 1,57%</a:t>
              </a:r>
              <a:endParaRPr lang="sk-SK"/>
            </a:p>
          </dgm:t>
        </dgm:pt>
      </mc:Fallback>
    </mc:AlternateContent>
    <dgm:pt modelId="{3D754907-771D-49E2-B393-BA0B1A168774}" type="parTrans" cxnId="{D2B38B15-D008-4AB5-B87F-8EEA9AF0EEFD}">
      <dgm:prSet/>
      <dgm:spPr/>
      <dgm:t>
        <a:bodyPr/>
        <a:lstStyle/>
        <a:p>
          <a:endParaRPr lang="sk-SK"/>
        </a:p>
      </dgm:t>
    </dgm:pt>
    <dgm:pt modelId="{460F27D2-4909-433D-B50A-38C7609F3970}" type="sibTrans" cxnId="{D2B38B15-D008-4AB5-B87F-8EEA9AF0EEFD}">
      <dgm:prSet/>
      <dgm:spPr/>
      <dgm:t>
        <a:bodyPr/>
        <a:lstStyle/>
        <a:p>
          <a:endParaRPr lang="sk-SK"/>
        </a:p>
      </dgm:t>
    </dgm:pt>
    <dgm:pt modelId="{C47758F5-0677-472E-831F-0C778D7891D4}">
      <dgm:prSet/>
      <dgm:spPr/>
      <dgm:t>
        <a:bodyPr/>
        <a:lstStyle/>
        <a:p>
          <a:pPr rtl="0"/>
          <a:r>
            <a:rPr lang="sk-SK" b="0" i="0" smtClean="0"/>
            <a:t>Najväčšiu šancu na výhru má Jano</a:t>
          </a:r>
          <a:endParaRPr lang="sk-SK"/>
        </a:p>
      </dgm:t>
    </dgm:pt>
    <dgm:pt modelId="{61F2C5AC-8571-407F-B72B-8C38A544D1AD}" type="parTrans" cxnId="{B0B315D3-5C3D-475D-BE58-0AEFAD487F43}">
      <dgm:prSet/>
      <dgm:spPr/>
      <dgm:t>
        <a:bodyPr/>
        <a:lstStyle/>
        <a:p>
          <a:endParaRPr lang="sk-SK"/>
        </a:p>
      </dgm:t>
    </dgm:pt>
    <dgm:pt modelId="{B697A351-1C27-417C-9F19-371F861D5011}" type="sibTrans" cxnId="{B0B315D3-5C3D-475D-BE58-0AEFAD487F43}">
      <dgm:prSet/>
      <dgm:spPr/>
      <dgm:t>
        <a:bodyPr/>
        <a:lstStyle/>
        <a:p>
          <a:endParaRPr lang="sk-SK"/>
        </a:p>
      </dgm:t>
    </dgm:pt>
    <dgm:pt modelId="{A16CEF32-B374-4EE5-A2D1-6D2648678AFE}" type="pres">
      <dgm:prSet presAssocID="{F4143EA3-4D7B-4A00-B2A5-A389A9D18C5A}" presName="linear" presStyleCnt="0">
        <dgm:presLayoutVars>
          <dgm:animLvl val="lvl"/>
          <dgm:resizeHandles val="exact"/>
        </dgm:presLayoutVars>
      </dgm:prSet>
      <dgm:spPr/>
    </dgm:pt>
    <dgm:pt modelId="{2ED01072-E643-4921-985C-028CED0C5BED}" type="pres">
      <dgm:prSet presAssocID="{C3C73870-9C9F-490D-AD90-588A9C7CE845}" presName="parentText" presStyleLbl="node1" presStyleIdx="0" presStyleCnt="7" custLinFactNeighborX="790" custLinFactNeighborY="-23624">
        <dgm:presLayoutVars>
          <dgm:chMax val="0"/>
          <dgm:bulletEnabled val="1"/>
        </dgm:presLayoutVars>
      </dgm:prSet>
      <dgm:spPr/>
    </dgm:pt>
    <dgm:pt modelId="{FC892D55-B4C0-4080-A03C-AE8DC72E3EC0}" type="pres">
      <dgm:prSet presAssocID="{053457A9-4CE6-4085-BD52-79C80729839D}" presName="spacer" presStyleCnt="0"/>
      <dgm:spPr/>
    </dgm:pt>
    <dgm:pt modelId="{2E3C0ECF-4E0F-4D82-9CA6-9C32DE4BB7DE}" type="pres">
      <dgm:prSet presAssocID="{B7782416-36C8-446E-AC84-242DFA49947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DA7E4D8-A2C0-4113-945D-92065A6DB328}" type="pres">
      <dgm:prSet presAssocID="{7A72B0C5-1C27-4E56-8D37-A91F981F9593}" presName="spacer" presStyleCnt="0"/>
      <dgm:spPr/>
    </dgm:pt>
    <dgm:pt modelId="{A418EC32-2A0D-4C07-A9EC-ED267A79940B}" type="pres">
      <dgm:prSet presAssocID="{5088A99F-8319-4516-A08E-EEBBC4C202C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91811B2-EFB3-42DA-9A1F-5A9CEC2847F4}" type="pres">
      <dgm:prSet presAssocID="{47F4CA68-6B1C-40CF-BC47-22551F91B26F}" presName="spacer" presStyleCnt="0"/>
      <dgm:spPr/>
    </dgm:pt>
    <dgm:pt modelId="{30FFC3CA-2084-4C12-9B87-5A91853B1FCF}" type="pres">
      <dgm:prSet presAssocID="{91CDC371-853B-46DC-BF83-E24D1674A8C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88D182C-89CE-4945-B2EA-1735A03336CD}" type="pres">
      <dgm:prSet presAssocID="{16205C20-4A59-44C4-AB44-7904956D8237}" presName="spacer" presStyleCnt="0"/>
      <dgm:spPr/>
    </dgm:pt>
    <dgm:pt modelId="{823E1427-267D-414A-98A6-194D45E66F91}" type="pres">
      <dgm:prSet presAssocID="{26F290E0-3469-48DF-9E06-352F8BB796A2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26CBDD2-B6B2-4407-9412-7072214EF7D8}" type="pres">
      <dgm:prSet presAssocID="{98E49234-2474-4601-8F7D-4A26B91E5282}" presName="spacer" presStyleCnt="0"/>
      <dgm:spPr/>
    </dgm:pt>
    <dgm:pt modelId="{16C1303B-610C-41BD-8E7B-524417E11567}" type="pres">
      <dgm:prSet presAssocID="{3A9BEF88-F197-49AE-8276-F9EEB87107D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9C06F0C-0C6C-4705-ABF6-FDCD463C0574}" type="pres">
      <dgm:prSet presAssocID="{460F27D2-4909-433D-B50A-38C7609F3970}" presName="spacer" presStyleCnt="0"/>
      <dgm:spPr/>
    </dgm:pt>
    <dgm:pt modelId="{BEC12680-8572-431A-9689-F35BBAEEC67D}" type="pres">
      <dgm:prSet presAssocID="{C47758F5-0677-472E-831F-0C778D7891D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55D6987-2243-4821-A93D-53CC3AC587BC}" srcId="{F4143EA3-4D7B-4A00-B2A5-A389A9D18C5A}" destId="{B7782416-36C8-446E-AC84-242DFA499474}" srcOrd="1" destOrd="0" parTransId="{F96026DC-39A2-44FF-901A-7122BAD61ECC}" sibTransId="{7A72B0C5-1C27-4E56-8D37-A91F981F9593}"/>
    <dgm:cxn modelId="{AEB8FD84-F432-40DA-8327-DFD6D1270BC6}" type="presOf" srcId="{91CDC371-853B-46DC-BF83-E24D1674A8C3}" destId="{30FFC3CA-2084-4C12-9B87-5A91853B1FCF}" srcOrd="0" destOrd="0" presId="urn:microsoft.com/office/officeart/2005/8/layout/vList2"/>
    <dgm:cxn modelId="{94E16B25-BCA4-45DC-B3B3-D7D938AA0842}" type="presOf" srcId="{C47758F5-0677-472E-831F-0C778D7891D4}" destId="{BEC12680-8572-431A-9689-F35BBAEEC67D}" srcOrd="0" destOrd="0" presId="urn:microsoft.com/office/officeart/2005/8/layout/vList2"/>
    <dgm:cxn modelId="{E36332C8-F9C0-438A-B8B4-36087AD6D254}" type="presOf" srcId="{B7782416-36C8-446E-AC84-242DFA499474}" destId="{2E3C0ECF-4E0F-4D82-9CA6-9C32DE4BB7DE}" srcOrd="0" destOrd="0" presId="urn:microsoft.com/office/officeart/2005/8/layout/vList2"/>
    <dgm:cxn modelId="{52CD0C88-7ACC-45F8-906D-FDCEB7B2B832}" type="presOf" srcId="{26F290E0-3469-48DF-9E06-352F8BB796A2}" destId="{823E1427-267D-414A-98A6-194D45E66F91}" srcOrd="0" destOrd="0" presId="urn:microsoft.com/office/officeart/2005/8/layout/vList2"/>
    <dgm:cxn modelId="{D2B38B15-D008-4AB5-B87F-8EEA9AF0EEFD}" srcId="{F4143EA3-4D7B-4A00-B2A5-A389A9D18C5A}" destId="{3A9BEF88-F197-49AE-8276-F9EEB87107D4}" srcOrd="5" destOrd="0" parTransId="{3D754907-771D-49E2-B393-BA0B1A168774}" sibTransId="{460F27D2-4909-433D-B50A-38C7609F3970}"/>
    <dgm:cxn modelId="{A3AE92F1-AB43-43AB-9E33-2B149B15784F}" type="presOf" srcId="{3A9BEF88-F197-49AE-8276-F9EEB87107D4}" destId="{16C1303B-610C-41BD-8E7B-524417E11567}" srcOrd="0" destOrd="0" presId="urn:microsoft.com/office/officeart/2005/8/layout/vList2"/>
    <dgm:cxn modelId="{3F0AF882-39AA-415E-95D1-BD6D9DCDC3CF}" type="presOf" srcId="{C3C73870-9C9F-490D-AD90-588A9C7CE845}" destId="{2ED01072-E643-4921-985C-028CED0C5BED}" srcOrd="0" destOrd="0" presId="urn:microsoft.com/office/officeart/2005/8/layout/vList2"/>
    <dgm:cxn modelId="{2F84555B-F2F1-4669-80A7-129F723E4141}" type="presOf" srcId="{F4143EA3-4D7B-4A00-B2A5-A389A9D18C5A}" destId="{A16CEF32-B374-4EE5-A2D1-6D2648678AFE}" srcOrd="0" destOrd="0" presId="urn:microsoft.com/office/officeart/2005/8/layout/vList2"/>
    <dgm:cxn modelId="{A21333C4-B26D-40F0-8A18-E9F8F7F1E17C}" srcId="{F4143EA3-4D7B-4A00-B2A5-A389A9D18C5A}" destId="{26F290E0-3469-48DF-9E06-352F8BB796A2}" srcOrd="4" destOrd="0" parTransId="{D5631275-2C03-4643-BAA8-23BF77CDB4A1}" sibTransId="{98E49234-2474-4601-8F7D-4A26B91E5282}"/>
    <dgm:cxn modelId="{B0B315D3-5C3D-475D-BE58-0AEFAD487F43}" srcId="{F4143EA3-4D7B-4A00-B2A5-A389A9D18C5A}" destId="{C47758F5-0677-472E-831F-0C778D7891D4}" srcOrd="6" destOrd="0" parTransId="{61F2C5AC-8571-407F-B72B-8C38A544D1AD}" sibTransId="{B697A351-1C27-417C-9F19-371F861D5011}"/>
    <dgm:cxn modelId="{1407DE0B-9B34-459D-9809-E0C1C9704E47}" srcId="{F4143EA3-4D7B-4A00-B2A5-A389A9D18C5A}" destId="{5088A99F-8319-4516-A08E-EEBBC4C202CD}" srcOrd="2" destOrd="0" parTransId="{21478CAF-12CA-4537-9C00-FC09E47D3469}" sibTransId="{47F4CA68-6B1C-40CF-BC47-22551F91B26F}"/>
    <dgm:cxn modelId="{52DFA75D-6900-43AC-8293-F0525B586156}" srcId="{F4143EA3-4D7B-4A00-B2A5-A389A9D18C5A}" destId="{C3C73870-9C9F-490D-AD90-588A9C7CE845}" srcOrd="0" destOrd="0" parTransId="{1EF0EFAE-86B3-4D69-A926-A2E3BE14A992}" sibTransId="{053457A9-4CE6-4085-BD52-79C80729839D}"/>
    <dgm:cxn modelId="{8B636915-0C21-4255-90FF-A35C2B3EDCA6}" srcId="{F4143EA3-4D7B-4A00-B2A5-A389A9D18C5A}" destId="{91CDC371-853B-46DC-BF83-E24D1674A8C3}" srcOrd="3" destOrd="0" parTransId="{27740C43-071A-4EFD-B10F-5A8C9EBFEC48}" sibTransId="{16205C20-4A59-44C4-AB44-7904956D8237}"/>
    <dgm:cxn modelId="{FE3B9196-0836-4A09-A28B-F49BC0818D07}" type="presOf" srcId="{5088A99F-8319-4516-A08E-EEBBC4C202CD}" destId="{A418EC32-2A0D-4C07-A9EC-ED267A79940B}" srcOrd="0" destOrd="0" presId="urn:microsoft.com/office/officeart/2005/8/layout/vList2"/>
    <dgm:cxn modelId="{9EFA8F2F-E3B7-43B4-BFDB-5B969AEE4D70}" type="presParOf" srcId="{A16CEF32-B374-4EE5-A2D1-6D2648678AFE}" destId="{2ED01072-E643-4921-985C-028CED0C5BED}" srcOrd="0" destOrd="0" presId="urn:microsoft.com/office/officeart/2005/8/layout/vList2"/>
    <dgm:cxn modelId="{99BFD6F2-FFB1-4184-93EF-9C5CF5FCDB9E}" type="presParOf" srcId="{A16CEF32-B374-4EE5-A2D1-6D2648678AFE}" destId="{FC892D55-B4C0-4080-A03C-AE8DC72E3EC0}" srcOrd="1" destOrd="0" presId="urn:microsoft.com/office/officeart/2005/8/layout/vList2"/>
    <dgm:cxn modelId="{1F25BF5A-2724-43AF-AAA9-E23E17BAF065}" type="presParOf" srcId="{A16CEF32-B374-4EE5-A2D1-6D2648678AFE}" destId="{2E3C0ECF-4E0F-4D82-9CA6-9C32DE4BB7DE}" srcOrd="2" destOrd="0" presId="urn:microsoft.com/office/officeart/2005/8/layout/vList2"/>
    <dgm:cxn modelId="{D735EA05-F841-4933-BC5F-E4B5E83272E9}" type="presParOf" srcId="{A16CEF32-B374-4EE5-A2D1-6D2648678AFE}" destId="{CDA7E4D8-A2C0-4113-945D-92065A6DB328}" srcOrd="3" destOrd="0" presId="urn:microsoft.com/office/officeart/2005/8/layout/vList2"/>
    <dgm:cxn modelId="{84AA22B1-B790-44FE-B8C1-E2FBE304CE71}" type="presParOf" srcId="{A16CEF32-B374-4EE5-A2D1-6D2648678AFE}" destId="{A418EC32-2A0D-4C07-A9EC-ED267A79940B}" srcOrd="4" destOrd="0" presId="urn:microsoft.com/office/officeart/2005/8/layout/vList2"/>
    <dgm:cxn modelId="{EEE85867-03BA-46AF-8984-E454CE34D2F0}" type="presParOf" srcId="{A16CEF32-B374-4EE5-A2D1-6D2648678AFE}" destId="{C91811B2-EFB3-42DA-9A1F-5A9CEC2847F4}" srcOrd="5" destOrd="0" presId="urn:microsoft.com/office/officeart/2005/8/layout/vList2"/>
    <dgm:cxn modelId="{DE11C574-FB1B-4EE9-AF24-EB392BBFCDFA}" type="presParOf" srcId="{A16CEF32-B374-4EE5-A2D1-6D2648678AFE}" destId="{30FFC3CA-2084-4C12-9B87-5A91853B1FCF}" srcOrd="6" destOrd="0" presId="urn:microsoft.com/office/officeart/2005/8/layout/vList2"/>
    <dgm:cxn modelId="{129A44CE-2803-49C5-8543-263488E06729}" type="presParOf" srcId="{A16CEF32-B374-4EE5-A2D1-6D2648678AFE}" destId="{888D182C-89CE-4945-B2EA-1735A03336CD}" srcOrd="7" destOrd="0" presId="urn:microsoft.com/office/officeart/2005/8/layout/vList2"/>
    <dgm:cxn modelId="{A6AF7564-379B-442E-83CD-98D6ACFABEB9}" type="presParOf" srcId="{A16CEF32-B374-4EE5-A2D1-6D2648678AFE}" destId="{823E1427-267D-414A-98A6-194D45E66F91}" srcOrd="8" destOrd="0" presId="urn:microsoft.com/office/officeart/2005/8/layout/vList2"/>
    <dgm:cxn modelId="{2CD24717-3F47-4397-92F4-A2C176DEC65D}" type="presParOf" srcId="{A16CEF32-B374-4EE5-A2D1-6D2648678AFE}" destId="{A26CBDD2-B6B2-4407-9412-7072214EF7D8}" srcOrd="9" destOrd="0" presId="urn:microsoft.com/office/officeart/2005/8/layout/vList2"/>
    <dgm:cxn modelId="{CA898E25-67B8-407D-8CED-906E221C33C9}" type="presParOf" srcId="{A16CEF32-B374-4EE5-A2D1-6D2648678AFE}" destId="{16C1303B-610C-41BD-8E7B-524417E11567}" srcOrd="10" destOrd="0" presId="urn:microsoft.com/office/officeart/2005/8/layout/vList2"/>
    <dgm:cxn modelId="{9CC7D5E9-99EE-4757-AB29-D084C6A6A6FF}" type="presParOf" srcId="{A16CEF32-B374-4EE5-A2D1-6D2648678AFE}" destId="{89C06F0C-0C6C-4705-ABF6-FDCD463C0574}" srcOrd="11" destOrd="0" presId="urn:microsoft.com/office/officeart/2005/8/layout/vList2"/>
    <dgm:cxn modelId="{017FB5E4-2E35-4FEA-8848-86CFC39C8617}" type="presParOf" srcId="{A16CEF32-B374-4EE5-A2D1-6D2648678AFE}" destId="{BEC12680-8572-431A-9689-F35BBAEEC67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A35F65-F8D8-40D9-8CF1-CF02A717F4FE}">
      <dsp:nvSpPr>
        <dsp:cNvPr id="0" name=""/>
        <dsp:cNvSpPr/>
      </dsp:nvSpPr>
      <dsp:spPr>
        <a:xfrm>
          <a:off x="0" y="27212"/>
          <a:ext cx="5497512" cy="119925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>
              <a:noFill/>
            </a:rPr>
            <a:t> </a:t>
          </a:r>
        </a:p>
      </dsp:txBody>
      <dsp:txXfrm>
        <a:off x="0" y="27212"/>
        <a:ext cx="5497512" cy="1199250"/>
      </dsp:txXfrm>
    </dsp:sp>
    <dsp:sp modelId="{9D7EBCC0-A1DD-49AB-8429-E7D4371A6D28}">
      <dsp:nvSpPr>
        <dsp:cNvPr id="0" name=""/>
        <dsp:cNvSpPr/>
      </dsp:nvSpPr>
      <dsp:spPr>
        <a:xfrm>
          <a:off x="0" y="1370462"/>
          <a:ext cx="5497512" cy="119925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>
              <a:noFill/>
            </a:rPr>
            <a:t> </a:t>
          </a:r>
        </a:p>
      </dsp:txBody>
      <dsp:txXfrm>
        <a:off x="0" y="1370462"/>
        <a:ext cx="5497512" cy="1199250"/>
      </dsp:txXfrm>
    </dsp:sp>
    <dsp:sp modelId="{874575BA-23A2-431D-9648-22FC09D0DE3F}">
      <dsp:nvSpPr>
        <dsp:cNvPr id="0" name=""/>
        <dsp:cNvSpPr/>
      </dsp:nvSpPr>
      <dsp:spPr>
        <a:xfrm>
          <a:off x="0" y="2713712"/>
          <a:ext cx="5497512" cy="119925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>
              <a:noFill/>
            </a:rPr>
            <a:t> </a:t>
          </a:r>
        </a:p>
      </dsp:txBody>
      <dsp:txXfrm>
        <a:off x="0" y="2713712"/>
        <a:ext cx="5497512" cy="11992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64F40-1654-4C20-90CD-F92B259AE604}">
      <dsp:nvSpPr>
        <dsp:cNvPr id="0" name=""/>
        <dsp:cNvSpPr/>
      </dsp:nvSpPr>
      <dsp:spPr>
        <a:xfrm>
          <a:off x="0" y="825"/>
          <a:ext cx="5754688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dirty="0" smtClean="0"/>
            <a:t>Z nich sú </a:t>
          </a:r>
          <a:r>
            <a:rPr lang="sk-SK" sz="2000" b="0" i="0" kern="1200" smtClean="0"/>
            <a:t>deliteľné 5 tie</a:t>
          </a:r>
          <a:r>
            <a:rPr lang="sk-SK" sz="2000" b="0" i="0" kern="1200" dirty="0" smtClean="0"/>
            <a:t>, ktoré končia číslicou 5</a:t>
          </a:r>
          <a:endParaRPr lang="sk-SK" sz="2000" kern="1200" dirty="0"/>
        </a:p>
      </dsp:txBody>
      <dsp:txXfrm>
        <a:off x="0" y="825"/>
        <a:ext cx="5754688" cy="795600"/>
      </dsp:txXfrm>
    </dsp:sp>
    <dsp:sp modelId="{46BC48DB-191A-4F96-AC5D-516D1D9523F8}">
      <dsp:nvSpPr>
        <dsp:cNvPr id="0" name=""/>
        <dsp:cNvSpPr/>
      </dsp:nvSpPr>
      <dsp:spPr>
        <a:xfrm>
          <a:off x="0" y="854025"/>
          <a:ext cx="5754688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smtClean="0"/>
            <a:t>Čiže na prvých troch pozíciách sú číslice 1, 3, 7</a:t>
          </a:r>
          <a:endParaRPr lang="sk-SK" sz="2000" kern="1200"/>
        </a:p>
      </dsp:txBody>
      <dsp:txXfrm>
        <a:off x="0" y="854025"/>
        <a:ext cx="5754688" cy="795600"/>
      </dsp:txXfrm>
    </dsp:sp>
    <dsp:sp modelId="{29DAF794-C1F9-418F-B1E3-8E9D117203D7}">
      <dsp:nvSpPr>
        <dsp:cNvPr id="0" name=""/>
        <dsp:cNvSpPr/>
      </dsp:nvSpPr>
      <dsp:spPr>
        <a:xfrm>
          <a:off x="0" y="1707225"/>
          <a:ext cx="5754688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smtClean="0"/>
            <a:t>Takýchto je 3 . 2 . 1 = 6</a:t>
          </a:r>
          <a:endParaRPr lang="sk-SK" sz="2000" kern="1200"/>
        </a:p>
      </dsp:txBody>
      <dsp:txXfrm>
        <a:off x="0" y="1707225"/>
        <a:ext cx="5754688" cy="795600"/>
      </dsp:txXfrm>
    </dsp:sp>
    <dsp:sp modelId="{FEDB48B9-DCAF-4DC9-95F6-0AF561624EA8}">
      <dsp:nvSpPr>
        <dsp:cNvPr id="0" name=""/>
        <dsp:cNvSpPr/>
      </dsp:nvSpPr>
      <dsp:spPr>
        <a:xfrm>
          <a:off x="0" y="2560425"/>
          <a:ext cx="5754688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smtClean="0"/>
            <a:t>Pravdepodobnosť je:</a:t>
          </a:r>
          <a:endParaRPr lang="sk-SK" sz="2000" kern="1200"/>
        </a:p>
      </dsp:txBody>
      <dsp:txXfrm>
        <a:off x="0" y="2560425"/>
        <a:ext cx="5754688" cy="795600"/>
      </dsp:txXfrm>
    </dsp:sp>
    <dsp:sp modelId="{4A88144C-1469-42C9-BA07-BC7CE87056B2}">
      <dsp:nvSpPr>
        <dsp:cNvPr id="0" name=""/>
        <dsp:cNvSpPr/>
      </dsp:nvSpPr>
      <dsp:spPr>
        <a:xfrm>
          <a:off x="0" y="3413625"/>
          <a:ext cx="5754688" cy="79560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>
              <a:noFill/>
            </a:rPr>
            <a:t> </a:t>
          </a:r>
        </a:p>
      </dsp:txBody>
      <dsp:txXfrm>
        <a:off x="0" y="3413625"/>
        <a:ext cx="5754688" cy="7956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1615D-C42B-466D-9634-F2C2507576A7}">
      <dsp:nvSpPr>
        <dsp:cNvPr id="0" name=""/>
        <dsp:cNvSpPr/>
      </dsp:nvSpPr>
      <dsp:spPr>
        <a:xfrm>
          <a:off x="0" y="216215"/>
          <a:ext cx="5789612" cy="127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smtClean="0"/>
            <a:t>Aká je pravdepodobnosť, že hracou kockou hodíme číslo, ktoré je deliteľné troma?</a:t>
          </a:r>
          <a:endParaRPr lang="sk-SK" sz="1800" kern="1200"/>
        </a:p>
      </dsp:txBody>
      <dsp:txXfrm>
        <a:off x="0" y="216215"/>
        <a:ext cx="5789612" cy="1275446"/>
      </dsp:txXfrm>
    </dsp:sp>
    <dsp:sp modelId="{F211E93F-26EC-4E82-A12E-66A70AA3B142}">
      <dsp:nvSpPr>
        <dsp:cNvPr id="0" name=""/>
        <dsp:cNvSpPr/>
      </dsp:nvSpPr>
      <dsp:spPr>
        <a:xfrm>
          <a:off x="0" y="1543501"/>
          <a:ext cx="5789612" cy="127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smtClean="0"/>
            <a:t>V ubytovni sú tri izby. Tri kľúče k jednotlivým izbám nie sú očíslované. Každý z hostí si zobral jeden kľúč. Aká je pravdepodobnosť, že dvaja hostia majú správne kľúče a jeden hosť nesprávny?</a:t>
          </a:r>
          <a:endParaRPr lang="sk-SK" sz="1800" kern="1200"/>
        </a:p>
      </dsp:txBody>
      <dsp:txXfrm>
        <a:off x="0" y="1543501"/>
        <a:ext cx="5789612" cy="1275446"/>
      </dsp:txXfrm>
    </dsp:sp>
    <dsp:sp modelId="{D4257493-839E-4483-A576-E50B79AB58B5}">
      <dsp:nvSpPr>
        <dsp:cNvPr id="0" name=""/>
        <dsp:cNvSpPr/>
      </dsp:nvSpPr>
      <dsp:spPr>
        <a:xfrm>
          <a:off x="0" y="2870788"/>
          <a:ext cx="5789612" cy="127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dirty="0" smtClean="0"/>
            <a:t>Firmu navštívilo 7 zástupcov francúzskej a </a:t>
          </a:r>
          <a:r>
            <a:rPr lang="sk-SK" sz="1800" b="0" i="0" kern="1200" smtClean="0"/>
            <a:t>2 zástupcovia </a:t>
          </a:r>
          <a:r>
            <a:rPr lang="sk-SK" sz="1800" b="0" i="0" kern="1200" dirty="0" smtClean="0"/>
            <a:t>španielskej delegácie. Aká je pravdepodobnosť, že ak sa s jedným z nich stretneš vo výťahu, bude to Španiel?</a:t>
          </a:r>
          <a:endParaRPr lang="sk-SK" sz="1800" kern="1200" dirty="0"/>
        </a:p>
      </dsp:txBody>
      <dsp:txXfrm>
        <a:off x="0" y="2870788"/>
        <a:ext cx="5789612" cy="127544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279B54-0507-46C7-A90F-6EAC38C7E16B}">
      <dsp:nvSpPr>
        <dsp:cNvPr id="0" name=""/>
        <dsp:cNvSpPr/>
      </dsp:nvSpPr>
      <dsp:spPr>
        <a:xfrm>
          <a:off x="0" y="129994"/>
          <a:ext cx="5745163" cy="127570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>
              <a:noFill/>
            </a:rPr>
            <a:t> </a:t>
          </a:r>
        </a:p>
      </dsp:txBody>
      <dsp:txXfrm>
        <a:off x="0" y="129994"/>
        <a:ext cx="5745163" cy="1275702"/>
      </dsp:txXfrm>
    </dsp:sp>
    <dsp:sp modelId="{0DF6AF69-29C3-4333-84DA-A57F1A12B3C1}">
      <dsp:nvSpPr>
        <dsp:cNvPr id="0" name=""/>
        <dsp:cNvSpPr/>
      </dsp:nvSpPr>
      <dsp:spPr>
        <a:xfrm>
          <a:off x="0" y="1471936"/>
          <a:ext cx="5745163" cy="127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b="0" i="0" kern="1200" smtClean="0"/>
            <a:t>0. Takáto situácia nemôže nastať, pretože ak dvaja majú správne kľúče, musí mať správne kľúče aj tretí.</a:t>
          </a:r>
          <a:endParaRPr lang="sk-SK" sz="2300" kern="1200"/>
        </a:p>
      </dsp:txBody>
      <dsp:txXfrm>
        <a:off x="0" y="1471936"/>
        <a:ext cx="5745163" cy="1275702"/>
      </dsp:txXfrm>
    </dsp:sp>
    <dsp:sp modelId="{6DB52490-A6D7-4C2A-AE6C-F951505BED24}">
      <dsp:nvSpPr>
        <dsp:cNvPr id="0" name=""/>
        <dsp:cNvSpPr/>
      </dsp:nvSpPr>
      <dsp:spPr>
        <a:xfrm>
          <a:off x="0" y="2813878"/>
          <a:ext cx="5745163" cy="127570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>
              <a:noFill/>
            </a:rPr>
            <a:t> </a:t>
          </a:r>
        </a:p>
      </dsp:txBody>
      <dsp:txXfrm>
        <a:off x="0" y="2813878"/>
        <a:ext cx="5745163" cy="127570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1615D-C42B-466D-9634-F2C2507576A7}">
      <dsp:nvSpPr>
        <dsp:cNvPr id="0" name=""/>
        <dsp:cNvSpPr/>
      </dsp:nvSpPr>
      <dsp:spPr>
        <a:xfrm>
          <a:off x="0" y="92460"/>
          <a:ext cx="57896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0" i="0" kern="1200" dirty="0" smtClean="0"/>
            <a:t>Terezka má v skrini takéto tričká: 1 biele, 1 modré a 2 červené. Ak si náhodne jedno tričko vyberie, aká je pravdepodobnosť, že bude červené?</a:t>
          </a:r>
          <a:endParaRPr lang="sk-SK" sz="1900" kern="1200" dirty="0"/>
        </a:p>
      </dsp:txBody>
      <dsp:txXfrm>
        <a:off x="0" y="92460"/>
        <a:ext cx="5789612" cy="1356029"/>
      </dsp:txXfrm>
    </dsp:sp>
    <dsp:sp modelId="{F211E93F-26EC-4E82-A12E-66A70AA3B142}">
      <dsp:nvSpPr>
        <dsp:cNvPr id="0" name=""/>
        <dsp:cNvSpPr/>
      </dsp:nvSpPr>
      <dsp:spPr>
        <a:xfrm>
          <a:off x="0" y="1503210"/>
          <a:ext cx="57896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0" i="0" kern="1200" dirty="0" smtClean="0"/>
            <a:t>Za ostatné roky 12 dní v apríli pršalo. Aká je pravdepodobnosť, že pršalo 15. apríla?</a:t>
          </a:r>
          <a:endParaRPr lang="sk-SK" sz="1900" kern="1200" dirty="0"/>
        </a:p>
      </dsp:txBody>
      <dsp:txXfrm>
        <a:off x="0" y="1503210"/>
        <a:ext cx="5789612" cy="1356029"/>
      </dsp:txXfrm>
    </dsp:sp>
    <dsp:sp modelId="{D4257493-839E-4483-A576-E50B79AB58B5}">
      <dsp:nvSpPr>
        <dsp:cNvPr id="0" name=""/>
        <dsp:cNvSpPr/>
      </dsp:nvSpPr>
      <dsp:spPr>
        <a:xfrm>
          <a:off x="0" y="2913959"/>
          <a:ext cx="57896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0" i="0" kern="1200" dirty="0" smtClean="0"/>
            <a:t>V školskej družine sa hralo 6 chlapcov a 8 dievčat. Aká je pravdepodobnosť, že pri </a:t>
          </a:r>
          <a:r>
            <a:rPr lang="sk-SK" sz="1900" b="0" i="0" kern="1200" dirty="0" err="1" smtClean="0"/>
            <a:t>vyčítanke</a:t>
          </a:r>
          <a:r>
            <a:rPr lang="sk-SK" sz="1900" b="0" i="0" kern="1200" dirty="0" smtClean="0"/>
            <a:t> ukážu na chlapca?</a:t>
          </a:r>
          <a:endParaRPr lang="sk-SK" sz="1900" kern="1200" dirty="0"/>
        </a:p>
      </dsp:txBody>
      <dsp:txXfrm>
        <a:off x="0" y="2913959"/>
        <a:ext cx="5789612" cy="135602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279B54-0507-46C7-A90F-6EAC38C7E16B}">
      <dsp:nvSpPr>
        <dsp:cNvPr id="0" name=""/>
        <dsp:cNvSpPr/>
      </dsp:nvSpPr>
      <dsp:spPr>
        <a:xfrm>
          <a:off x="0" y="11482"/>
          <a:ext cx="5745163" cy="129519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400" kern="1200">
              <a:noFill/>
            </a:rPr>
            <a:t> </a:t>
          </a:r>
        </a:p>
      </dsp:txBody>
      <dsp:txXfrm>
        <a:off x="0" y="11482"/>
        <a:ext cx="5745163" cy="1295190"/>
      </dsp:txXfrm>
    </dsp:sp>
    <dsp:sp modelId="{0DF6AF69-29C3-4333-84DA-A57F1A12B3C1}">
      <dsp:nvSpPr>
        <dsp:cNvPr id="0" name=""/>
        <dsp:cNvSpPr/>
      </dsp:nvSpPr>
      <dsp:spPr>
        <a:xfrm>
          <a:off x="0" y="1462192"/>
          <a:ext cx="5745163" cy="129519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 l="-529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400" kern="1200">
              <a:noFill/>
            </a:rPr>
            <a:t> </a:t>
          </a:r>
        </a:p>
      </dsp:txBody>
      <dsp:txXfrm>
        <a:off x="0" y="1462192"/>
        <a:ext cx="5745163" cy="1295190"/>
      </dsp:txXfrm>
    </dsp:sp>
    <dsp:sp modelId="{6DB52490-A6D7-4C2A-AE6C-F951505BED24}">
      <dsp:nvSpPr>
        <dsp:cNvPr id="0" name=""/>
        <dsp:cNvSpPr/>
      </dsp:nvSpPr>
      <dsp:spPr>
        <a:xfrm>
          <a:off x="0" y="2912902"/>
          <a:ext cx="5745163" cy="129519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400" kern="1200">
              <a:noFill/>
            </a:rPr>
            <a:t> </a:t>
          </a:r>
        </a:p>
      </dsp:txBody>
      <dsp:txXfrm>
        <a:off x="0" y="2912902"/>
        <a:ext cx="5745163" cy="129519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1615D-C42B-466D-9634-F2C2507576A7}">
      <dsp:nvSpPr>
        <dsp:cNvPr id="0" name=""/>
        <dsp:cNvSpPr/>
      </dsp:nvSpPr>
      <dsp:spPr>
        <a:xfrm>
          <a:off x="0" y="92460"/>
          <a:ext cx="57896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0" i="0" kern="1200" dirty="0" smtClean="0"/>
            <a:t>Ak pravdepodobnosť, že prírodná katastrofa nastane v pondelok, je 0,14, aká je </a:t>
          </a:r>
          <a:r>
            <a:rPr lang="pl-PL" sz="1900" b="0" i="0" kern="1200" dirty="0" smtClean="0"/>
            <a:t>pravdepodobnosť, že to bude v ostatné dni týždňa?</a:t>
          </a:r>
          <a:endParaRPr lang="sk-SK" sz="1900" kern="1200" dirty="0"/>
        </a:p>
      </dsp:txBody>
      <dsp:txXfrm>
        <a:off x="0" y="92460"/>
        <a:ext cx="5789612" cy="1356029"/>
      </dsp:txXfrm>
    </dsp:sp>
    <dsp:sp modelId="{F211E93F-26EC-4E82-A12E-66A70AA3B142}">
      <dsp:nvSpPr>
        <dsp:cNvPr id="0" name=""/>
        <dsp:cNvSpPr/>
      </dsp:nvSpPr>
      <dsp:spPr>
        <a:xfrm>
          <a:off x="0" y="1522260"/>
          <a:ext cx="57896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0" i="0" kern="1200" dirty="0" smtClean="0"/>
            <a:t>Pravdepodobnosť výhry pripadajúcej na 100 lósov je 1/5. </a:t>
          </a:r>
          <a:r>
            <a:rPr lang="nl-NL" sz="1900" b="0" i="0" kern="1200" dirty="0" smtClean="0"/>
            <a:t>Koľko lósov zo 100</a:t>
          </a:r>
          <a:r>
            <a:rPr lang="sk-SK" sz="1900" b="0" i="0" kern="1200" dirty="0" smtClean="0"/>
            <a:t> nevyhráva?</a:t>
          </a:r>
          <a:endParaRPr lang="sk-SK" sz="1900" kern="1200" dirty="0"/>
        </a:p>
      </dsp:txBody>
      <dsp:txXfrm>
        <a:off x="0" y="1522260"/>
        <a:ext cx="5789612" cy="1356029"/>
      </dsp:txXfrm>
    </dsp:sp>
    <dsp:sp modelId="{D4257493-839E-4483-A576-E50B79AB58B5}">
      <dsp:nvSpPr>
        <dsp:cNvPr id="0" name=""/>
        <dsp:cNvSpPr/>
      </dsp:nvSpPr>
      <dsp:spPr>
        <a:xfrm>
          <a:off x="0" y="2913959"/>
          <a:ext cx="57896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0" i="0" kern="1200" dirty="0" smtClean="0"/>
            <a:t>Eva hovorí: počet známok v mojej zbierke je dvojciferné číslo. Aká je pravdepodobnosť, že na tri pokusy uhádnete, koľko známok má Eva vo svojej zbierke?</a:t>
          </a:r>
          <a:endParaRPr lang="sk-SK" sz="1900" kern="1200" dirty="0"/>
        </a:p>
      </dsp:txBody>
      <dsp:txXfrm>
        <a:off x="0" y="2913959"/>
        <a:ext cx="5789612" cy="135602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279B54-0507-46C7-A90F-6EAC38C7E16B}">
      <dsp:nvSpPr>
        <dsp:cNvPr id="0" name=""/>
        <dsp:cNvSpPr/>
      </dsp:nvSpPr>
      <dsp:spPr>
        <a:xfrm>
          <a:off x="0" y="43916"/>
          <a:ext cx="5745163" cy="133116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>
              <a:noFill/>
            </a:rPr>
            <a:t> </a:t>
          </a:r>
        </a:p>
      </dsp:txBody>
      <dsp:txXfrm>
        <a:off x="0" y="43916"/>
        <a:ext cx="5745163" cy="1331167"/>
      </dsp:txXfrm>
    </dsp:sp>
    <dsp:sp modelId="{0DF6AF69-29C3-4333-84DA-A57F1A12B3C1}">
      <dsp:nvSpPr>
        <dsp:cNvPr id="0" name=""/>
        <dsp:cNvSpPr/>
      </dsp:nvSpPr>
      <dsp:spPr>
        <a:xfrm>
          <a:off x="0" y="1444203"/>
          <a:ext cx="5745163" cy="1331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dirty="0" smtClean="0"/>
            <a:t>1/5 = 20%, 20% zo 100 kusov je 20 lósov, ktoré vyhrávajú. Nevyhráva 80 lósov.</a:t>
          </a:r>
          <a:endParaRPr lang="sk-SK" sz="2400" kern="1200" dirty="0"/>
        </a:p>
      </dsp:txBody>
      <dsp:txXfrm>
        <a:off x="0" y="1444203"/>
        <a:ext cx="5745163" cy="1331167"/>
      </dsp:txXfrm>
    </dsp:sp>
    <dsp:sp modelId="{6DB52490-A6D7-4C2A-AE6C-F951505BED24}">
      <dsp:nvSpPr>
        <dsp:cNvPr id="0" name=""/>
        <dsp:cNvSpPr/>
      </dsp:nvSpPr>
      <dsp:spPr>
        <a:xfrm>
          <a:off x="0" y="2844491"/>
          <a:ext cx="5745163" cy="1331167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>
              <a:noFill/>
            </a:rPr>
            <a:t> </a:t>
          </a:r>
        </a:p>
      </dsp:txBody>
      <dsp:txXfrm>
        <a:off x="0" y="2844491"/>
        <a:ext cx="5745163" cy="13311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B5F86-9C6A-4CCC-A7BE-4CB83B1E36EE}">
      <dsp:nvSpPr>
        <dsp:cNvPr id="0" name=""/>
        <dsp:cNvSpPr/>
      </dsp:nvSpPr>
      <dsp:spPr>
        <a:xfrm>
          <a:off x="0" y="80819"/>
          <a:ext cx="571341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dirty="0" smtClean="0"/>
            <a:t>Urč relatívnu početnosť sliepok na dvore (v tvare zlomku v základnom tvare)</a:t>
          </a:r>
          <a:endParaRPr lang="sk-SK" sz="2400" kern="1200" dirty="0"/>
        </a:p>
      </dsp:txBody>
      <dsp:txXfrm>
        <a:off x="0" y="80819"/>
        <a:ext cx="5713412" cy="1347840"/>
      </dsp:txXfrm>
    </dsp:sp>
    <dsp:sp modelId="{1BF847AC-6B16-4D35-94C0-F0C28A278886}">
      <dsp:nvSpPr>
        <dsp:cNvPr id="0" name=""/>
        <dsp:cNvSpPr/>
      </dsp:nvSpPr>
      <dsp:spPr>
        <a:xfrm>
          <a:off x="0" y="1497779"/>
          <a:ext cx="571341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smtClean="0"/>
            <a:t>Aká je relatívna početnosť štvornohých zvierat dvora? Uveď v percentách</a:t>
          </a:r>
          <a:endParaRPr lang="sk-SK" sz="2400" kern="1200"/>
        </a:p>
      </dsp:txBody>
      <dsp:txXfrm>
        <a:off x="0" y="1497779"/>
        <a:ext cx="5713412" cy="1347840"/>
      </dsp:txXfrm>
    </dsp:sp>
    <dsp:sp modelId="{BDE48219-6256-49FA-8965-7346B4F8B619}">
      <dsp:nvSpPr>
        <dsp:cNvPr id="0" name=""/>
        <dsp:cNvSpPr/>
      </dsp:nvSpPr>
      <dsp:spPr>
        <a:xfrm>
          <a:off x="0" y="2914739"/>
          <a:ext cx="571341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smtClean="0"/>
            <a:t>Uveď desatinným číslom relatívnu početnosť hydiny na dvore</a:t>
          </a:r>
          <a:endParaRPr lang="sk-SK" sz="2400" kern="1200"/>
        </a:p>
      </dsp:txBody>
      <dsp:txXfrm>
        <a:off x="0" y="2914739"/>
        <a:ext cx="5713412" cy="1347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A35F65-F8D8-40D9-8CF1-CF02A717F4FE}">
      <dsp:nvSpPr>
        <dsp:cNvPr id="0" name=""/>
        <dsp:cNvSpPr/>
      </dsp:nvSpPr>
      <dsp:spPr>
        <a:xfrm>
          <a:off x="0" y="27212"/>
          <a:ext cx="5497512" cy="119925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>
              <a:noFill/>
            </a:rPr>
            <a:t> </a:t>
          </a:r>
        </a:p>
      </dsp:txBody>
      <dsp:txXfrm>
        <a:off x="0" y="27212"/>
        <a:ext cx="5497512" cy="1199250"/>
      </dsp:txXfrm>
    </dsp:sp>
    <dsp:sp modelId="{9D7EBCC0-A1DD-49AB-8429-E7D4371A6D28}">
      <dsp:nvSpPr>
        <dsp:cNvPr id="0" name=""/>
        <dsp:cNvSpPr/>
      </dsp:nvSpPr>
      <dsp:spPr>
        <a:xfrm>
          <a:off x="0" y="1370462"/>
          <a:ext cx="5497512" cy="119925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>
              <a:noFill/>
            </a:rPr>
            <a:t> </a:t>
          </a:r>
        </a:p>
      </dsp:txBody>
      <dsp:txXfrm>
        <a:off x="0" y="1370462"/>
        <a:ext cx="5497512" cy="1199250"/>
      </dsp:txXfrm>
    </dsp:sp>
    <dsp:sp modelId="{874575BA-23A2-431D-9648-22FC09D0DE3F}">
      <dsp:nvSpPr>
        <dsp:cNvPr id="0" name=""/>
        <dsp:cNvSpPr/>
      </dsp:nvSpPr>
      <dsp:spPr>
        <a:xfrm>
          <a:off x="0" y="2713712"/>
          <a:ext cx="5497512" cy="119925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000" kern="1200">
              <a:noFill/>
            </a:rPr>
            <a:t> </a:t>
          </a:r>
        </a:p>
      </dsp:txBody>
      <dsp:txXfrm>
        <a:off x="0" y="2713712"/>
        <a:ext cx="5497512" cy="11992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B5F86-9C6A-4CCC-A7BE-4CB83B1E36EE}">
      <dsp:nvSpPr>
        <dsp:cNvPr id="0" name=""/>
        <dsp:cNvSpPr/>
      </dsp:nvSpPr>
      <dsp:spPr>
        <a:xfrm>
          <a:off x="0" y="80819"/>
          <a:ext cx="571341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dirty="0" smtClean="0"/>
            <a:t>Aká je pravdepodobnosť, že náhodne vybraté zviera z dvora bude prasiatko?</a:t>
          </a:r>
          <a:endParaRPr lang="sk-SK" sz="2400" kern="1200" dirty="0"/>
        </a:p>
      </dsp:txBody>
      <dsp:txXfrm>
        <a:off x="0" y="80819"/>
        <a:ext cx="5713412" cy="1347840"/>
      </dsp:txXfrm>
    </dsp:sp>
    <dsp:sp modelId="{1BF847AC-6B16-4D35-94C0-F0C28A278886}">
      <dsp:nvSpPr>
        <dsp:cNvPr id="0" name=""/>
        <dsp:cNvSpPr/>
      </dsp:nvSpPr>
      <dsp:spPr>
        <a:xfrm>
          <a:off x="0" y="1497779"/>
          <a:ext cx="571341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dirty="0" smtClean="0"/>
            <a:t>Aká je pravdepodobnosť, že náhodne vybraté zviera z dvora bude hydina?</a:t>
          </a:r>
          <a:endParaRPr lang="sk-SK" sz="2400" kern="1200" dirty="0"/>
        </a:p>
      </dsp:txBody>
      <dsp:txXfrm>
        <a:off x="0" y="1497779"/>
        <a:ext cx="5713412" cy="1347840"/>
      </dsp:txXfrm>
    </dsp:sp>
    <dsp:sp modelId="{BDE48219-6256-49FA-8965-7346B4F8B619}">
      <dsp:nvSpPr>
        <dsp:cNvPr id="0" name=""/>
        <dsp:cNvSpPr/>
      </dsp:nvSpPr>
      <dsp:spPr>
        <a:xfrm>
          <a:off x="0" y="2914739"/>
          <a:ext cx="5713412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dirty="0" smtClean="0"/>
            <a:t>Aká je pravdepodobnosť, že náhodne vybraté zviera z dvora </a:t>
          </a:r>
          <a:r>
            <a:rPr lang="sk-SK" sz="2400" b="0" i="0" u="sng" kern="1200" dirty="0" smtClean="0"/>
            <a:t>nebude</a:t>
          </a:r>
          <a:r>
            <a:rPr lang="sk-SK" sz="2400" b="0" i="0" kern="1200" dirty="0" smtClean="0"/>
            <a:t> hus?</a:t>
          </a:r>
          <a:endParaRPr lang="sk-SK" sz="2400" kern="1200" dirty="0"/>
        </a:p>
      </dsp:txBody>
      <dsp:txXfrm>
        <a:off x="0" y="2914739"/>
        <a:ext cx="5713412" cy="13478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01072-E643-4921-985C-028CED0C5BED}">
      <dsp:nvSpPr>
        <dsp:cNvPr id="0" name=""/>
        <dsp:cNvSpPr/>
      </dsp:nvSpPr>
      <dsp:spPr>
        <a:xfrm>
          <a:off x="0" y="32494"/>
          <a:ext cx="569753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i="0" kern="1200" smtClean="0"/>
            <a:t>Petrova šanca na výhru:</a:t>
          </a:r>
          <a:endParaRPr lang="sk-SK" sz="2200" kern="1200"/>
        </a:p>
      </dsp:txBody>
      <dsp:txXfrm>
        <a:off x="0" y="32494"/>
        <a:ext cx="5697538" cy="527670"/>
      </dsp:txXfrm>
    </dsp:sp>
    <dsp:sp modelId="{2E3C0ECF-4E0F-4D82-9CA6-9C32DE4BB7DE}">
      <dsp:nvSpPr>
        <dsp:cNvPr id="0" name=""/>
        <dsp:cNvSpPr/>
      </dsp:nvSpPr>
      <dsp:spPr>
        <a:xfrm>
          <a:off x="0" y="638492"/>
          <a:ext cx="5697538" cy="52767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>
              <a:noFill/>
            </a:rPr>
            <a:t> </a:t>
          </a:r>
        </a:p>
      </dsp:txBody>
      <dsp:txXfrm>
        <a:off x="0" y="638492"/>
        <a:ext cx="5697538" cy="527670"/>
      </dsp:txXfrm>
    </dsp:sp>
    <dsp:sp modelId="{A418EC32-2A0D-4C07-A9EC-ED267A79940B}">
      <dsp:nvSpPr>
        <dsp:cNvPr id="0" name=""/>
        <dsp:cNvSpPr/>
      </dsp:nvSpPr>
      <dsp:spPr>
        <a:xfrm>
          <a:off x="0" y="1229522"/>
          <a:ext cx="569753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i="0" kern="1200" smtClean="0"/>
            <a:t>Janova šanca na výhru:</a:t>
          </a:r>
          <a:endParaRPr lang="sk-SK" sz="2200" kern="1200"/>
        </a:p>
      </dsp:txBody>
      <dsp:txXfrm>
        <a:off x="0" y="1229522"/>
        <a:ext cx="5697538" cy="527670"/>
      </dsp:txXfrm>
    </dsp:sp>
    <dsp:sp modelId="{30FFC3CA-2084-4C12-9B87-5A91853B1FCF}">
      <dsp:nvSpPr>
        <dsp:cNvPr id="0" name=""/>
        <dsp:cNvSpPr/>
      </dsp:nvSpPr>
      <dsp:spPr>
        <a:xfrm>
          <a:off x="0" y="1820552"/>
          <a:ext cx="5697538" cy="52767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>
              <a:noFill/>
            </a:rPr>
            <a:t> </a:t>
          </a:r>
        </a:p>
      </dsp:txBody>
      <dsp:txXfrm>
        <a:off x="0" y="1820552"/>
        <a:ext cx="5697538" cy="527670"/>
      </dsp:txXfrm>
    </dsp:sp>
    <dsp:sp modelId="{823E1427-267D-414A-98A6-194D45E66F91}">
      <dsp:nvSpPr>
        <dsp:cNvPr id="0" name=""/>
        <dsp:cNvSpPr/>
      </dsp:nvSpPr>
      <dsp:spPr>
        <a:xfrm>
          <a:off x="0" y="2411582"/>
          <a:ext cx="569753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i="0" kern="1200" smtClean="0"/>
            <a:t>Miškina šanca na výhru:</a:t>
          </a:r>
          <a:endParaRPr lang="sk-SK" sz="2200" kern="1200"/>
        </a:p>
      </dsp:txBody>
      <dsp:txXfrm>
        <a:off x="0" y="2411582"/>
        <a:ext cx="5697538" cy="527670"/>
      </dsp:txXfrm>
    </dsp:sp>
    <dsp:sp modelId="{16C1303B-610C-41BD-8E7B-524417E11567}">
      <dsp:nvSpPr>
        <dsp:cNvPr id="0" name=""/>
        <dsp:cNvSpPr/>
      </dsp:nvSpPr>
      <dsp:spPr>
        <a:xfrm>
          <a:off x="0" y="3002612"/>
          <a:ext cx="5697538" cy="52767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>
              <a:noFill/>
            </a:rPr>
            <a:t> </a:t>
          </a:r>
        </a:p>
      </dsp:txBody>
      <dsp:txXfrm>
        <a:off x="0" y="3002612"/>
        <a:ext cx="5697538" cy="527670"/>
      </dsp:txXfrm>
    </dsp:sp>
    <dsp:sp modelId="{BEC12680-8572-431A-9689-F35BBAEEC67D}">
      <dsp:nvSpPr>
        <dsp:cNvPr id="0" name=""/>
        <dsp:cNvSpPr/>
      </dsp:nvSpPr>
      <dsp:spPr>
        <a:xfrm>
          <a:off x="0" y="3593642"/>
          <a:ext cx="569753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i="0" kern="1200" smtClean="0"/>
            <a:t>Najväčšiu šancu na výhru má Jano</a:t>
          </a:r>
          <a:endParaRPr lang="sk-SK" sz="2200" kern="1200"/>
        </a:p>
      </dsp:txBody>
      <dsp:txXfrm>
        <a:off x="0" y="3593642"/>
        <a:ext cx="5697538" cy="5276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1741B9-25CA-4A95-94D4-E433CF067537}">
      <dsp:nvSpPr>
        <dsp:cNvPr id="0" name=""/>
        <dsp:cNvSpPr/>
      </dsp:nvSpPr>
      <dsp:spPr>
        <a:xfrm>
          <a:off x="0" y="32744"/>
          <a:ext cx="4825157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dirty="0" smtClean="0"/>
            <a:t>že vytiahneme modrú guľôčku</a:t>
          </a:r>
          <a:endParaRPr lang="sk-SK" sz="2000" kern="1200" dirty="0"/>
        </a:p>
      </dsp:txBody>
      <dsp:txXfrm>
        <a:off x="0" y="32744"/>
        <a:ext cx="4825157" cy="794503"/>
      </dsp:txXfrm>
    </dsp:sp>
    <dsp:sp modelId="{50E6DF46-7F92-4ED9-BD84-AC4E111CB705}">
      <dsp:nvSpPr>
        <dsp:cNvPr id="0" name=""/>
        <dsp:cNvSpPr/>
      </dsp:nvSpPr>
      <dsp:spPr>
        <a:xfrm>
          <a:off x="0" y="884847"/>
          <a:ext cx="4825157" cy="794503"/>
        </a:xfrm>
        <a:prstGeom prst="roundRect">
          <a:avLst/>
        </a:prstGeom>
        <a:solidFill>
          <a:schemeClr val="accent5">
            <a:hueOff val="812808"/>
            <a:satOff val="-6481"/>
            <a:lumOff val="-490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dirty="0" smtClean="0"/>
            <a:t>že vytiahneme čiernu guľôčku</a:t>
          </a:r>
          <a:endParaRPr lang="sk-SK" sz="2000" kern="1200" dirty="0"/>
        </a:p>
      </dsp:txBody>
      <dsp:txXfrm>
        <a:off x="0" y="884847"/>
        <a:ext cx="4825157" cy="794503"/>
      </dsp:txXfrm>
    </dsp:sp>
    <dsp:sp modelId="{74C51E2F-F9F9-462B-A813-D1778602C042}">
      <dsp:nvSpPr>
        <dsp:cNvPr id="0" name=""/>
        <dsp:cNvSpPr/>
      </dsp:nvSpPr>
      <dsp:spPr>
        <a:xfrm>
          <a:off x="0" y="1736950"/>
          <a:ext cx="4825157" cy="794503"/>
        </a:xfrm>
        <a:prstGeom prst="roundRect">
          <a:avLst/>
        </a:prstGeom>
        <a:solidFill>
          <a:schemeClr val="accent5">
            <a:hueOff val="1625617"/>
            <a:satOff val="-12962"/>
            <a:lumOff val="-980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dirty="0" smtClean="0"/>
            <a:t>že vytiahneme červenú guľôčku</a:t>
          </a:r>
          <a:endParaRPr lang="sk-SK" sz="2000" kern="1200" dirty="0"/>
        </a:p>
      </dsp:txBody>
      <dsp:txXfrm>
        <a:off x="0" y="1736950"/>
        <a:ext cx="4825157" cy="794503"/>
      </dsp:txXfrm>
    </dsp:sp>
    <dsp:sp modelId="{27101379-AF9A-4ABB-AC4D-D1529188AF29}">
      <dsp:nvSpPr>
        <dsp:cNvPr id="0" name=""/>
        <dsp:cNvSpPr/>
      </dsp:nvSpPr>
      <dsp:spPr>
        <a:xfrm>
          <a:off x="0" y="2589053"/>
          <a:ext cx="4825157" cy="794503"/>
        </a:xfrm>
        <a:prstGeom prst="roundRect">
          <a:avLst/>
        </a:prstGeom>
        <a:solidFill>
          <a:schemeClr val="accent5">
            <a:hueOff val="2438425"/>
            <a:satOff val="-19443"/>
            <a:lumOff val="-147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0" kern="1200" dirty="0" smtClean="0"/>
            <a:t>že vytiahneme modrú alebo žltú </a:t>
          </a:r>
          <a:r>
            <a:rPr lang="sk-SK" sz="2000" b="0" i="0" kern="1200" dirty="0" err="1" smtClean="0"/>
            <a:t>guľočku</a:t>
          </a:r>
          <a:endParaRPr lang="sk-SK" sz="2000" kern="1200" dirty="0"/>
        </a:p>
      </dsp:txBody>
      <dsp:txXfrm>
        <a:off x="0" y="2589053"/>
        <a:ext cx="4825157" cy="79450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C292D5-0D2D-4198-AD26-7D431B3CEA4D}">
      <dsp:nvSpPr>
        <dsp:cNvPr id="0" name=""/>
        <dsp:cNvSpPr/>
      </dsp:nvSpPr>
      <dsp:spPr>
        <a:xfrm>
          <a:off x="0" y="34869"/>
          <a:ext cx="4825159" cy="767520"/>
        </a:xfrm>
        <a:prstGeom prst="roundRect">
          <a:avLst/>
        </a:prstGeom>
        <a:blipFill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>
              <a:noFill/>
            </a:rPr>
            <a:t> </a:t>
          </a:r>
        </a:p>
      </dsp:txBody>
      <dsp:txXfrm>
        <a:off x="0" y="34869"/>
        <a:ext cx="4825159" cy="767520"/>
      </dsp:txXfrm>
    </dsp:sp>
    <dsp:sp modelId="{7403256D-F319-4B14-8924-97631A5B0769}">
      <dsp:nvSpPr>
        <dsp:cNvPr id="0" name=""/>
        <dsp:cNvSpPr/>
      </dsp:nvSpPr>
      <dsp:spPr>
        <a:xfrm>
          <a:off x="0" y="894549"/>
          <a:ext cx="4825159" cy="767520"/>
        </a:xfrm>
        <a:prstGeom prst="roundRect">
          <a:avLst/>
        </a:prstGeom>
        <a:blipFill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>
              <a:noFill/>
            </a:rPr>
            <a:t> </a:t>
          </a:r>
        </a:p>
      </dsp:txBody>
      <dsp:txXfrm>
        <a:off x="0" y="894549"/>
        <a:ext cx="4825159" cy="767520"/>
      </dsp:txXfrm>
    </dsp:sp>
    <dsp:sp modelId="{FFED9608-ECD0-4733-ADC6-3BED60890F48}">
      <dsp:nvSpPr>
        <dsp:cNvPr id="0" name=""/>
        <dsp:cNvSpPr/>
      </dsp:nvSpPr>
      <dsp:spPr>
        <a:xfrm>
          <a:off x="0" y="1754230"/>
          <a:ext cx="4825159" cy="767520"/>
        </a:xfrm>
        <a:prstGeom prst="roundRect">
          <a:avLst/>
        </a:prstGeom>
        <a:blipFill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>
              <a:noFill/>
            </a:rPr>
            <a:t> </a:t>
          </a:r>
        </a:p>
      </dsp:txBody>
      <dsp:txXfrm>
        <a:off x="0" y="1754230"/>
        <a:ext cx="4825159" cy="767520"/>
      </dsp:txXfrm>
    </dsp:sp>
    <dsp:sp modelId="{F6BC824F-7D10-4737-9AAA-528AB21EEAD3}">
      <dsp:nvSpPr>
        <dsp:cNvPr id="0" name=""/>
        <dsp:cNvSpPr/>
      </dsp:nvSpPr>
      <dsp:spPr>
        <a:xfrm>
          <a:off x="0" y="2613910"/>
          <a:ext cx="4825159" cy="767520"/>
        </a:xfrm>
        <a:prstGeom prst="roundRect">
          <a:avLst/>
        </a:prstGeom>
        <a:blipFill>
          <a:blip xmlns:r="http://schemas.openxmlformats.org/officeDocument/2006/relationships" r:embed="rId4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>
              <a:noFill/>
            </a:rPr>
            <a:t> </a:t>
          </a:r>
        </a:p>
      </dsp:txBody>
      <dsp:txXfrm>
        <a:off x="0" y="2613910"/>
        <a:ext cx="4825159" cy="7675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DBE71B-5C6E-45F6-89F3-EBAB7EA1B637}">
      <dsp:nvSpPr>
        <dsp:cNvPr id="0" name=""/>
        <dsp:cNvSpPr/>
      </dsp:nvSpPr>
      <dsp:spPr>
        <a:xfrm>
          <a:off x="0" y="1405"/>
          <a:ext cx="4825159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smtClean="0"/>
            <a:t>Všetkých chlapcov (= všetky možnosti): 14</a:t>
          </a:r>
          <a:endParaRPr lang="sk-SK" sz="2400" kern="1200"/>
        </a:p>
      </dsp:txBody>
      <dsp:txXfrm>
        <a:off x="0" y="1405"/>
        <a:ext cx="4825159" cy="1342574"/>
      </dsp:txXfrm>
    </dsp:sp>
    <dsp:sp modelId="{3ECE9942-F40B-41EA-837A-F6F7C52CEFEE}">
      <dsp:nvSpPr>
        <dsp:cNvPr id="0" name=""/>
        <dsp:cNvSpPr/>
      </dsp:nvSpPr>
      <dsp:spPr>
        <a:xfrm>
          <a:off x="0" y="1413100"/>
          <a:ext cx="4825159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0" i="0" kern="1200" smtClean="0"/>
            <a:t>Počet chlapcov, ktorí nemajú známku horšiu ako 2 (t.j. majú 1 alebo 2): 10</a:t>
          </a:r>
          <a:endParaRPr lang="sk-SK" sz="2400" kern="1200"/>
        </a:p>
      </dsp:txBody>
      <dsp:txXfrm>
        <a:off x="0" y="1413100"/>
        <a:ext cx="4825159" cy="1342574"/>
      </dsp:txXfrm>
    </dsp:sp>
    <dsp:sp modelId="{A808B60E-F963-480A-AA6D-EA3122E1BB65}">
      <dsp:nvSpPr>
        <dsp:cNvPr id="0" name=""/>
        <dsp:cNvSpPr/>
      </dsp:nvSpPr>
      <dsp:spPr>
        <a:xfrm>
          <a:off x="0" y="2824794"/>
          <a:ext cx="4825159" cy="1342574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 l="-503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>
              <a:noFill/>
            </a:rPr>
            <a:t> </a:t>
          </a:r>
        </a:p>
      </dsp:txBody>
      <dsp:txXfrm>
        <a:off x="0" y="2824794"/>
        <a:ext cx="4825159" cy="13425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0E5EF3-6BBC-41A3-B4ED-00E382EF87A3}">
      <dsp:nvSpPr>
        <dsp:cNvPr id="0" name=""/>
        <dsp:cNvSpPr/>
      </dsp:nvSpPr>
      <dsp:spPr>
        <a:xfrm>
          <a:off x="0" y="263632"/>
          <a:ext cx="54181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dirty="0" smtClean="0"/>
            <a:t>Najprv musíme určiť počet všetkých dvojciferných čísel vytvorených z číslic 1,3,5,7</a:t>
          </a:r>
          <a:endParaRPr lang="sk-SK" sz="1800" kern="1200" dirty="0"/>
        </a:p>
      </dsp:txBody>
      <dsp:txXfrm>
        <a:off x="0" y="263632"/>
        <a:ext cx="5418136" cy="716040"/>
      </dsp:txXfrm>
    </dsp:sp>
    <dsp:sp modelId="{9504B676-21FE-46E1-BD36-762AFCF369B0}">
      <dsp:nvSpPr>
        <dsp:cNvPr id="0" name=""/>
        <dsp:cNvSpPr/>
      </dsp:nvSpPr>
      <dsp:spPr>
        <a:xfrm>
          <a:off x="0" y="1031512"/>
          <a:ext cx="54181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smtClean="0"/>
            <a:t>Číslice sa nemôžu opakovať</a:t>
          </a:r>
          <a:endParaRPr lang="sk-SK" sz="1800" kern="1200"/>
        </a:p>
      </dsp:txBody>
      <dsp:txXfrm>
        <a:off x="0" y="1031512"/>
        <a:ext cx="5418136" cy="716040"/>
      </dsp:txXfrm>
    </dsp:sp>
    <dsp:sp modelId="{24A4065D-4EF6-4966-86D7-0A4D842A41F7}">
      <dsp:nvSpPr>
        <dsp:cNvPr id="0" name=""/>
        <dsp:cNvSpPr/>
      </dsp:nvSpPr>
      <dsp:spPr>
        <a:xfrm>
          <a:off x="0" y="1799392"/>
          <a:ext cx="54181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smtClean="0"/>
            <a:t>Záleží na poradí číslic</a:t>
          </a:r>
          <a:endParaRPr lang="sk-SK" sz="1800" kern="1200"/>
        </a:p>
      </dsp:txBody>
      <dsp:txXfrm>
        <a:off x="0" y="1799392"/>
        <a:ext cx="5418136" cy="716040"/>
      </dsp:txXfrm>
    </dsp:sp>
    <dsp:sp modelId="{E68C3D5B-3897-42D5-B677-EADDB65BA0CB}">
      <dsp:nvSpPr>
        <dsp:cNvPr id="0" name=""/>
        <dsp:cNvSpPr/>
      </dsp:nvSpPr>
      <dsp:spPr>
        <a:xfrm>
          <a:off x="0" y="2567272"/>
          <a:ext cx="54181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smtClean="0"/>
            <a:t>Použijeme pravidlo súčinu</a:t>
          </a:r>
          <a:endParaRPr lang="sk-SK" sz="1800" kern="1200"/>
        </a:p>
      </dsp:txBody>
      <dsp:txXfrm>
        <a:off x="0" y="2567272"/>
        <a:ext cx="5418136" cy="716040"/>
      </dsp:txXfrm>
    </dsp:sp>
    <dsp:sp modelId="{55A53EE7-19F7-4DAB-868A-BD37690C83C4}">
      <dsp:nvSpPr>
        <dsp:cNvPr id="0" name=""/>
        <dsp:cNvSpPr/>
      </dsp:nvSpPr>
      <dsp:spPr>
        <a:xfrm>
          <a:off x="0" y="3335152"/>
          <a:ext cx="54181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0" i="0" kern="1200" smtClean="0"/>
            <a:t>Takýchto čísel je 4 . 3 . 2 . 1 = 24</a:t>
          </a:r>
          <a:endParaRPr lang="sk-SK" sz="1800" kern="1200"/>
        </a:p>
      </dsp:txBody>
      <dsp:txXfrm>
        <a:off x="0" y="3335152"/>
        <a:ext cx="5418136" cy="716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QuickStyle" Target="../diagrams/quickStyle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26.xml"/><Relationship Id="rId12" Type="http://schemas.openxmlformats.org/officeDocument/2006/relationships/diagramLayout" Target="../diagrams/layout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11" Type="http://schemas.openxmlformats.org/officeDocument/2006/relationships/diagramData" Target="../diagrams/data16.xml"/><Relationship Id="rId5" Type="http://schemas.openxmlformats.org/officeDocument/2006/relationships/diagramColors" Target="../diagrams/colors15.xml"/><Relationship Id="rId15" Type="http://schemas.microsoft.com/office/2007/relationships/diagramDrawing" Target="../diagrams/drawing16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Colors" Target="../diagrams/colors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3.xml"/><Relationship Id="rId12" Type="http://schemas.openxmlformats.org/officeDocument/2006/relationships/diagramLayout" Target="../diagrams/layout4.xml"/><Relationship Id="rId2" Type="http://schemas.openxmlformats.org/officeDocument/2006/relationships/diagramData" Target="../diagrams/data6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11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5" Type="http://schemas.microsoft.com/office/2007/relationships/diagramDrawing" Target="../diagrams/drawing4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3.xml"/><Relationship Id="rId14" Type="http://schemas.openxmlformats.org/officeDocument/2006/relationships/diagramColors" Target="../diagrams/colors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9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121.xml"/><Relationship Id="rId12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15" Type="http://schemas.microsoft.com/office/2007/relationships/diagramDrawing" Target="../diagrams/drawing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Colors" Target="../diagrams/colors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14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8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7.xml"/><Relationship Id="rId12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openxmlformats.org/officeDocument/2006/relationships/diagramData" Target="../diagrams/data10.xml"/><Relationship Id="rId5" Type="http://schemas.openxmlformats.org/officeDocument/2006/relationships/diagramColors" Target="../diagrams/colors9.xml"/><Relationship Id="rId15" Type="http://schemas.microsoft.com/office/2007/relationships/diagramDrawing" Target="../diagrams/drawing10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Colors" Target="../diagrams/colors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20.xml"/><Relationship Id="rId12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15" Type="http://schemas.microsoft.com/office/2007/relationships/diagramDrawing" Target="../diagrams/drawing12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Colors" Target="../diagrams/colors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QuickStyle" Target="../diagrams/quickStyle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23.xml"/><Relationship Id="rId12" Type="http://schemas.openxmlformats.org/officeDocument/2006/relationships/diagramLayout" Target="../diagrams/layout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openxmlformats.org/officeDocument/2006/relationships/diagramData" Target="../diagrams/data14.xml"/><Relationship Id="rId5" Type="http://schemas.openxmlformats.org/officeDocument/2006/relationships/diagramColors" Target="../diagrams/colors13.xml"/><Relationship Id="rId15" Type="http://schemas.microsoft.com/office/2007/relationships/diagramDrawing" Target="../diagrams/drawing14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Colors" Target="../diagrams/colors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Pravdepodobnosť - úlohy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61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 ďalšie úlohy</a:t>
            </a:r>
            <a:endParaRPr lang="sk-SK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078450249"/>
              </p:ext>
            </p:extLst>
          </p:nvPr>
        </p:nvGraphicFramePr>
        <p:xfrm>
          <a:off x="190500" y="2381250"/>
          <a:ext cx="5789612" cy="436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835832115"/>
                  </p:ext>
                </p:extLst>
              </p:nvPr>
            </p:nvGraphicFramePr>
            <p:xfrm>
              <a:off x="6208712" y="2457450"/>
              <a:ext cx="5745163" cy="42195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835832115"/>
                  </p:ext>
                </p:extLst>
              </p:nvPr>
            </p:nvGraphicFramePr>
            <p:xfrm>
              <a:off x="6208712" y="2457450"/>
              <a:ext cx="5745163" cy="42195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7845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279B54-0507-46C7-A90F-6EAC38C7E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6AF69-29C3-4333-84DA-A57F1A1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B52490-A6D7-4C2A-AE6C-F951505BE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54" y="668868"/>
            <a:ext cx="8761413" cy="1331382"/>
          </a:xfrm>
        </p:spPr>
        <p:txBody>
          <a:bodyPr/>
          <a:lstStyle/>
          <a:p>
            <a:pPr lvl="0"/>
            <a:r>
              <a:rPr lang="sk-SK" sz="2800" dirty="0" smtClean="0"/>
              <a:t>Opakovanie – relatívna početnosť: </a:t>
            </a:r>
            <a:r>
              <a:rPr lang="sk-SK" sz="2800" b="1" dirty="0"/>
              <a:t>Na dvore je 34 sliepok, 12 husí a 4 prasiatka.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487743534"/>
                  </p:ext>
                </p:extLst>
              </p:nvPr>
            </p:nvGraphicFramePr>
            <p:xfrm>
              <a:off x="6208712" y="2479674"/>
              <a:ext cx="5497513" cy="39401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487743534"/>
                  </p:ext>
                </p:extLst>
              </p:nvPr>
            </p:nvGraphicFramePr>
            <p:xfrm>
              <a:off x="6208712" y="2479674"/>
              <a:ext cx="5497513" cy="39401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491058415"/>
              </p:ext>
            </p:extLst>
          </p:nvPr>
        </p:nvGraphicFramePr>
        <p:xfrm>
          <a:off x="266700" y="2314575"/>
          <a:ext cx="5713412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13022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A35F65-F8D8-40D9-8CF1-CF02A717F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7EBCC0-A1DD-49AB-8429-E7D4371A6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4575BA-23A2-431D-9648-22FC09D0D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54" y="668868"/>
            <a:ext cx="8761413" cy="1331382"/>
          </a:xfrm>
        </p:spPr>
        <p:txBody>
          <a:bodyPr/>
          <a:lstStyle/>
          <a:p>
            <a:pPr lvl="0"/>
            <a:r>
              <a:rPr lang="sk-SK" sz="2800" dirty="0" smtClean="0"/>
              <a:t>To isté zadanie - pravdepodobnosť: </a:t>
            </a:r>
            <a:r>
              <a:rPr lang="sk-SK" sz="2800" b="1" dirty="0"/>
              <a:t>Na dvore je 34 sliepok, 12 husí a 4 prasiatka.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300433182"/>
                  </p:ext>
                </p:extLst>
              </p:nvPr>
            </p:nvGraphicFramePr>
            <p:xfrm>
              <a:off x="6208712" y="2479674"/>
              <a:ext cx="5497513" cy="39401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300433182"/>
                  </p:ext>
                </p:extLst>
              </p:nvPr>
            </p:nvGraphicFramePr>
            <p:xfrm>
              <a:off x="6208712" y="2479674"/>
              <a:ext cx="5497513" cy="39401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75970367"/>
              </p:ext>
            </p:extLst>
          </p:nvPr>
        </p:nvGraphicFramePr>
        <p:xfrm>
          <a:off x="266700" y="2314575"/>
          <a:ext cx="5713412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6264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A35F65-F8D8-40D9-8CF1-CF02A717F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7EBCC0-A1DD-49AB-8429-E7D4371A6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4575BA-23A2-431D-9648-22FC09D0D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919594087"/>
              </p:ext>
            </p:extLst>
          </p:nvPr>
        </p:nvGraphicFramePr>
        <p:xfrm>
          <a:off x="711247" y="3181843"/>
          <a:ext cx="4824413" cy="2056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77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8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8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4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Kúpené lístky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Všetky tombolové lístky</a:t>
                      </a:r>
                      <a:endParaRPr lang="sk-SK"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Peter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Jano</a:t>
                      </a:r>
                      <a:endParaRPr lang="sk-SK"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4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Miška</a:t>
                      </a:r>
                      <a:endParaRPr lang="sk-SK"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k-SK" sz="1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Content Placeholder 1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663075928"/>
                  </p:ext>
                </p:extLst>
              </p:nvPr>
            </p:nvGraphicFramePr>
            <p:xfrm>
              <a:off x="6074629" y="2381065"/>
              <a:ext cx="5697538" cy="41687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2" name="Content Placeholder 1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val="1663075928"/>
                  </p:ext>
                </p:extLst>
              </p:nvPr>
            </p:nvGraphicFramePr>
            <p:xfrm>
              <a:off x="6074629" y="2381065"/>
              <a:ext cx="5697538" cy="41687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0597" y="442073"/>
            <a:ext cx="954785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tabuľke sú uvedené kúpené lístky troch kamarátov v rôznych  tombolách. </a:t>
            </a:r>
            <a:r>
              <a:rPr lang="sk-SK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Vypočítajte pravdepodobnosť výhry Jana, Petra a Mišky v príslušných tombolách</a:t>
            </a:r>
            <a:r>
              <a:rPr lang="sk-SK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Kto </a:t>
            </a:r>
            <a:r>
              <a:rPr lang="sk-SK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 nich mal najväčšiu šancu na </a:t>
            </a:r>
            <a:r>
              <a:rPr lang="sk-SK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výhru?</a:t>
            </a: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97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D01072-E643-4921-985C-028CED0C5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3C0ECF-4E0F-4D82-9CA6-9C32DE4BB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18EC32-2A0D-4C07-A9EC-ED267A799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FFC3CA-2084-4C12-9B87-5A91853B1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3E1427-267D-414A-98A6-194D45E6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C1303B-610C-41BD-8E7B-524417E11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C12680-8572-431A-9689-F35BBAEEC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/>
              <a:t>Vo vrecúšku máme 4 červené, 3 modré, 6 žltých a 2 čierne guľôčky. Určte pravdepodobnosť </a:t>
            </a:r>
            <a:r>
              <a:rPr lang="sk-SK" sz="2800" b="1" dirty="0" smtClean="0"/>
              <a:t>:</a:t>
            </a:r>
            <a:endParaRPr lang="sk-SK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33061317"/>
              </p:ext>
            </p:extLst>
          </p:nvPr>
        </p:nvGraphicFramePr>
        <p:xfrm>
          <a:off x="1154954" y="2603500"/>
          <a:ext cx="4825158" cy="3416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042394196"/>
                  </p:ext>
                </p:extLst>
              </p:nvPr>
            </p:nvGraphicFramePr>
            <p:xfrm>
              <a:off x="6208712" y="2603500"/>
              <a:ext cx="4825159" cy="34163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042394196"/>
                  </p:ext>
                </p:extLst>
              </p:nvPr>
            </p:nvGraphicFramePr>
            <p:xfrm>
              <a:off x="6208712" y="2603500"/>
              <a:ext cx="4825159" cy="34163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02560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C292D5-0D2D-4198-AD26-7D431B3CE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03256D-F319-4B14-8924-97631A5B0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ED9608-ECD0-4733-ADC6-3BED60890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BC824F-7D10-4737-9AAA-528AB21EE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609012678"/>
              </p:ext>
            </p:extLst>
          </p:nvPr>
        </p:nvGraphicFramePr>
        <p:xfrm>
          <a:off x="745377" y="2959099"/>
          <a:ext cx="4960097" cy="23190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3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3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3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7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Známka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Počet dievčat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Počet chlapcov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    1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     6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          7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       2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        2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       3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    3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        4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       2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       4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chemeClr val="bg1"/>
                          </a:solidFill>
                          <a:effectLst/>
                        </a:rPr>
                        <a:t>        1</a:t>
                      </a:r>
                      <a:endParaRPr lang="sk-SK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        2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1" marR="5656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896854684"/>
                  </p:ext>
                </p:extLst>
              </p:nvPr>
            </p:nvGraphicFramePr>
            <p:xfrm>
              <a:off x="6189662" y="2412999"/>
              <a:ext cx="4825159" cy="41687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896854684"/>
                  </p:ext>
                </p:extLst>
              </p:nvPr>
            </p:nvGraphicFramePr>
            <p:xfrm>
              <a:off x="6189662" y="2412999"/>
              <a:ext cx="4825159" cy="41687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81026" y="675197"/>
            <a:ext cx="9734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tabuľke vidíme, ako v 4.C dopadla písomná práca z matematiky. Urč pravdepodobnosť, že </a:t>
            </a:r>
            <a:r>
              <a:rPr lang="sk-SK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náhodne vybraný chlapec zo 4.C nemá z tejto písomnej práce horšiu známku ako 2</a:t>
            </a:r>
            <a:r>
              <a:rPr lang="sk-SK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98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DBE71B-5C6E-45F6-89F3-EBAB7EA1B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CE9942-F40B-41EA-837A-F6F7C52CE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8B60E-F963-480A-AA6D-EA3122E1B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66751"/>
            <a:ext cx="8761413" cy="1209674"/>
          </a:xfrm>
        </p:spPr>
        <p:txBody>
          <a:bodyPr/>
          <a:lstStyle/>
          <a:p>
            <a:r>
              <a:rPr lang="sk-SK" sz="2400" b="1" dirty="0" smtClean="0"/>
              <a:t>Urč pravdepodobnosť, že náhodne vybraté štvorciferné číslo vytvorené z číslic 1, 3, 5, 7 bez opakovania je bude deliteľné piatimi.</a:t>
            </a:r>
            <a:endParaRPr lang="sk-SK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73188823"/>
              </p:ext>
            </p:extLst>
          </p:nvPr>
        </p:nvGraphicFramePr>
        <p:xfrm>
          <a:off x="561975" y="2257426"/>
          <a:ext cx="5418137" cy="431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991995066"/>
                  </p:ext>
                </p:extLst>
              </p:nvPr>
            </p:nvGraphicFramePr>
            <p:xfrm>
              <a:off x="6151562" y="2343150"/>
              <a:ext cx="5754688" cy="421005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991995066"/>
                  </p:ext>
                </p:extLst>
              </p:nvPr>
            </p:nvGraphicFramePr>
            <p:xfrm>
              <a:off x="6151562" y="2343150"/>
              <a:ext cx="5754688" cy="421005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42019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E5EF3-6BBC-41A3-B4ED-00E382EF8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04B676-21FE-46E1-BD36-762AFCF36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A4065D-4EF6-4966-86D7-0A4D842A4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8C3D5B-3897-42D5-B677-EADDB65BA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53EE7-19F7-4DAB-868A-BD37690C8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164F40-1654-4C20-90CD-F92B259AE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BC48DB-191A-4F96-AC5D-516D1D952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DAF794-C1F9-418F-B1E3-8E9D11720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DB48B9-DCAF-4DC9-95F6-0AF561624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88144C-1469-42C9-BA07-BC7CE8705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 ďalšie úlohy</a:t>
            </a:r>
            <a:endParaRPr lang="sk-SK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86925937"/>
              </p:ext>
            </p:extLst>
          </p:nvPr>
        </p:nvGraphicFramePr>
        <p:xfrm>
          <a:off x="190500" y="2381250"/>
          <a:ext cx="5789612" cy="436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707528760"/>
                  </p:ext>
                </p:extLst>
              </p:nvPr>
            </p:nvGraphicFramePr>
            <p:xfrm>
              <a:off x="6208712" y="2457450"/>
              <a:ext cx="5745163" cy="42195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707528760"/>
                  </p:ext>
                </p:extLst>
              </p:nvPr>
            </p:nvGraphicFramePr>
            <p:xfrm>
              <a:off x="6208712" y="2457450"/>
              <a:ext cx="5745163" cy="42195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52640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279B54-0507-46C7-A90F-6EAC38C7E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6AF69-29C3-4333-84DA-A57F1A1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B52490-A6D7-4C2A-AE6C-F951505BE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 ďalšie úlohy</a:t>
            </a:r>
            <a:endParaRPr lang="sk-SK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33870265"/>
              </p:ext>
            </p:extLst>
          </p:nvPr>
        </p:nvGraphicFramePr>
        <p:xfrm>
          <a:off x="190500" y="2381250"/>
          <a:ext cx="5789612" cy="436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400048746"/>
                  </p:ext>
                </p:extLst>
              </p:nvPr>
            </p:nvGraphicFramePr>
            <p:xfrm>
              <a:off x="6208712" y="2457450"/>
              <a:ext cx="5745163" cy="42195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400048746"/>
                  </p:ext>
                </p:extLst>
              </p:nvPr>
            </p:nvGraphicFramePr>
            <p:xfrm>
              <a:off x="6208712" y="2457450"/>
              <a:ext cx="5745163" cy="42195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1" r:lo="rId12" r:qs="rId13" r:cs="rId14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75768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279B54-0507-46C7-A90F-6EAC38C7E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F6AF69-29C3-4333-84DA-A57F1A1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B52490-A6D7-4C2A-AE6C-F951505BE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179</TotalTime>
  <Words>586</Words>
  <Application>Microsoft Office PowerPoint</Application>
  <PresentationFormat>Vlastná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Ion Boardroom</vt:lpstr>
      <vt:lpstr>Pravdepodobnosť - úlohy</vt:lpstr>
      <vt:lpstr>Opakovanie – relatívna početnosť: Na dvore je 34 sliepok, 12 husí a 4 prasiatka. </vt:lpstr>
      <vt:lpstr>To isté zadanie - pravdepodobnosť: Na dvore je 34 sliepok, 12 husí a 4 prasiatka. </vt:lpstr>
      <vt:lpstr>Snímka 4</vt:lpstr>
      <vt:lpstr>Vo vrecúšku máme 4 červené, 3 modré, 6 žltých a 2 čierne guľôčky. Určte pravdepodobnosť :</vt:lpstr>
      <vt:lpstr>V tabuľke vidíme, ako v 4.C dopadla písomná práca z matematiky. Urč pravdepodobnosť, že náhodne vybraný chlapec zo 4.C nemá z tejto písomnej práce horšiu známku ako 2.</vt:lpstr>
      <vt:lpstr>Urč pravdepodobnosť, že náhodne vybraté štvorciferné číslo vytvorené z číslic 1, 3, 5, 7 bez opakovania je bude deliteľné piatimi.</vt:lpstr>
      <vt:lpstr>Rieš ďalšie úlohy</vt:lpstr>
      <vt:lpstr>Rieš ďalšie úlohy</vt:lpstr>
      <vt:lpstr>Rieš ďalšie úlohy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Pravdepodobnosť - úlohy</dc:title>
  <dc:creator>Windows User</dc:creator>
  <cp:lastModifiedBy>Ema</cp:lastModifiedBy>
  <cp:revision>28</cp:revision>
  <dcterms:created xsi:type="dcterms:W3CDTF">2019-05-08T06:46:15Z</dcterms:created>
  <dcterms:modified xsi:type="dcterms:W3CDTF">2020-06-02T08:54:41Z</dcterms:modified>
</cp:coreProperties>
</file>