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1" r:id="rId4"/>
    <p:sldId id="262" r:id="rId5"/>
    <p:sldId id="264" r:id="rId6"/>
    <p:sldId id="258" r:id="rId7"/>
    <p:sldId id="272" r:id="rId8"/>
    <p:sldId id="273" r:id="rId9"/>
    <p:sldId id="277" r:id="rId10"/>
    <p:sldId id="270" r:id="rId11"/>
    <p:sldId id="259" r:id="rId12"/>
    <p:sldId id="279" r:id="rId13"/>
    <p:sldId id="267" r:id="rId14"/>
    <p:sldId id="271" r:id="rId15"/>
    <p:sldId id="274" r:id="rId16"/>
    <p:sldId id="268" r:id="rId17"/>
    <p:sldId id="276" r:id="rId18"/>
    <p:sldId id="263" r:id="rId19"/>
    <p:sldId id="275" r:id="rId20"/>
    <p:sldId id="278" r:id="rId21"/>
    <p:sldId id="280" r:id="rId22"/>
    <p:sldId id="281" r:id="rId23"/>
    <p:sldId id="26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8D833-8F92-4D63-8C8C-B3EFF7550E08}" type="doc">
      <dgm:prSet loTypeId="urn:microsoft.com/office/officeart/2008/layout/LinedList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2655CFF-C551-4195-BDEA-9FA1FC367824}">
      <dgm:prSet/>
      <dgm:spPr/>
      <dgm:t>
        <a:bodyPr/>
        <a:lstStyle/>
        <a:p>
          <a:r>
            <a:rPr lang="pl-PL" dirty="0"/>
            <a:t>Poezja jest dla każdego - łączy ludzi w różnym wieku, o różnym pochodzeniu, poglądach czy statusie materialnym. </a:t>
          </a:r>
          <a:endParaRPr lang="en-US" dirty="0"/>
        </a:p>
      </dgm:t>
    </dgm:pt>
    <dgm:pt modelId="{8D1EA2B7-1316-4AC8-92AF-6444EB2C251F}" type="parTrans" cxnId="{36DC7913-FEA0-4519-8008-B27698C28BCA}">
      <dgm:prSet/>
      <dgm:spPr/>
      <dgm:t>
        <a:bodyPr/>
        <a:lstStyle/>
        <a:p>
          <a:endParaRPr lang="en-US"/>
        </a:p>
      </dgm:t>
    </dgm:pt>
    <dgm:pt modelId="{4B49FB02-AC31-4DB3-A137-1E2F5A1208AC}" type="sibTrans" cxnId="{36DC7913-FEA0-4519-8008-B27698C28BCA}">
      <dgm:prSet/>
      <dgm:spPr/>
      <dgm:t>
        <a:bodyPr/>
        <a:lstStyle/>
        <a:p>
          <a:endParaRPr lang="en-US"/>
        </a:p>
      </dgm:t>
    </dgm:pt>
    <dgm:pt modelId="{B7E3A930-D555-411B-B0F5-43816D040991}">
      <dgm:prSet/>
      <dgm:spPr/>
      <dgm:t>
        <a:bodyPr/>
        <a:lstStyle/>
        <a:p>
          <a:endParaRPr lang="en-US" dirty="0"/>
        </a:p>
      </dgm:t>
    </dgm:pt>
    <dgm:pt modelId="{B2F30FEE-C62A-4885-8E1E-BEC20AE6018A}" type="parTrans" cxnId="{D0C666A6-3920-4418-BCCA-D05F0B5BCE78}">
      <dgm:prSet/>
      <dgm:spPr/>
      <dgm:t>
        <a:bodyPr/>
        <a:lstStyle/>
        <a:p>
          <a:endParaRPr lang="en-US"/>
        </a:p>
      </dgm:t>
    </dgm:pt>
    <dgm:pt modelId="{675D35A9-3DAE-4923-BEAE-93AC193268EB}" type="sibTrans" cxnId="{D0C666A6-3920-4418-BCCA-D05F0B5BCE78}">
      <dgm:prSet/>
      <dgm:spPr/>
      <dgm:t>
        <a:bodyPr/>
        <a:lstStyle/>
        <a:p>
          <a:endParaRPr lang="en-US"/>
        </a:p>
      </dgm:t>
    </dgm:pt>
    <dgm:pt modelId="{C4A66884-578D-4D68-A6A6-2EAB48B1D5FC}">
      <dgm:prSet/>
      <dgm:spPr/>
      <dgm:t>
        <a:bodyPr/>
        <a:lstStyle/>
        <a:p>
          <a:endParaRPr lang="en-US" dirty="0"/>
        </a:p>
      </dgm:t>
    </dgm:pt>
    <dgm:pt modelId="{07F34C44-541E-49E7-A504-E6FFC7FED72B}" type="parTrans" cxnId="{49037CC7-B159-4E2B-AEA5-62E7466813A5}">
      <dgm:prSet/>
      <dgm:spPr/>
      <dgm:t>
        <a:bodyPr/>
        <a:lstStyle/>
        <a:p>
          <a:endParaRPr lang="en-US"/>
        </a:p>
      </dgm:t>
    </dgm:pt>
    <dgm:pt modelId="{00E1ACA4-78FA-4E13-825E-03548105A919}" type="sibTrans" cxnId="{49037CC7-B159-4E2B-AEA5-62E7466813A5}">
      <dgm:prSet/>
      <dgm:spPr/>
      <dgm:t>
        <a:bodyPr/>
        <a:lstStyle/>
        <a:p>
          <a:endParaRPr lang="en-US"/>
        </a:p>
      </dgm:t>
    </dgm:pt>
    <dgm:pt modelId="{97A15710-1DF4-494E-943E-71A4D7626EE2}" type="pres">
      <dgm:prSet presAssocID="{1DE8D833-8F92-4D63-8C8C-B3EFF7550E08}" presName="vert0" presStyleCnt="0">
        <dgm:presLayoutVars>
          <dgm:dir/>
          <dgm:animOne val="branch"/>
          <dgm:animLvl val="lvl"/>
        </dgm:presLayoutVars>
      </dgm:prSet>
      <dgm:spPr/>
    </dgm:pt>
    <dgm:pt modelId="{207DAD2E-C2C1-4A94-9CE9-A45441441B17}" type="pres">
      <dgm:prSet presAssocID="{B2655CFF-C551-4195-BDEA-9FA1FC367824}" presName="thickLine" presStyleLbl="alignNode1" presStyleIdx="0" presStyleCnt="3"/>
      <dgm:spPr/>
    </dgm:pt>
    <dgm:pt modelId="{787A2CF2-85D1-4942-A177-0B472C50712C}" type="pres">
      <dgm:prSet presAssocID="{B2655CFF-C551-4195-BDEA-9FA1FC367824}" presName="horz1" presStyleCnt="0"/>
      <dgm:spPr/>
    </dgm:pt>
    <dgm:pt modelId="{83DE3CF7-C78C-4ED4-9543-3E393423D56A}" type="pres">
      <dgm:prSet presAssocID="{B2655CFF-C551-4195-BDEA-9FA1FC367824}" presName="tx1" presStyleLbl="revTx" presStyleIdx="0" presStyleCnt="3"/>
      <dgm:spPr/>
    </dgm:pt>
    <dgm:pt modelId="{1284D4F2-5AAC-4A87-AE28-5E6871264557}" type="pres">
      <dgm:prSet presAssocID="{B2655CFF-C551-4195-BDEA-9FA1FC367824}" presName="vert1" presStyleCnt="0"/>
      <dgm:spPr/>
    </dgm:pt>
    <dgm:pt modelId="{ACC9B215-5C94-44C4-BE77-6D204189EBE4}" type="pres">
      <dgm:prSet presAssocID="{B7E3A930-D555-411B-B0F5-43816D040991}" presName="thickLine" presStyleLbl="alignNode1" presStyleIdx="1" presStyleCnt="3"/>
      <dgm:spPr/>
    </dgm:pt>
    <dgm:pt modelId="{B3E89671-5EC6-4F29-B2D6-5C6ECB5FD1EE}" type="pres">
      <dgm:prSet presAssocID="{B7E3A930-D555-411B-B0F5-43816D040991}" presName="horz1" presStyleCnt="0"/>
      <dgm:spPr/>
    </dgm:pt>
    <dgm:pt modelId="{6C95C20F-73A3-40C3-B045-76CB4FE5F3C1}" type="pres">
      <dgm:prSet presAssocID="{B7E3A930-D555-411B-B0F5-43816D040991}" presName="tx1" presStyleLbl="revTx" presStyleIdx="1" presStyleCnt="3"/>
      <dgm:spPr/>
    </dgm:pt>
    <dgm:pt modelId="{8D64FEE9-2A25-40A4-B436-238FFC434601}" type="pres">
      <dgm:prSet presAssocID="{B7E3A930-D555-411B-B0F5-43816D040991}" presName="vert1" presStyleCnt="0"/>
      <dgm:spPr/>
    </dgm:pt>
    <dgm:pt modelId="{B5B1C4CB-8EB5-4064-AB3B-B990D0EDE06A}" type="pres">
      <dgm:prSet presAssocID="{C4A66884-578D-4D68-A6A6-2EAB48B1D5FC}" presName="thickLine" presStyleLbl="alignNode1" presStyleIdx="2" presStyleCnt="3"/>
      <dgm:spPr/>
    </dgm:pt>
    <dgm:pt modelId="{4E905031-226D-444A-A0DA-4F14D20FA8B3}" type="pres">
      <dgm:prSet presAssocID="{C4A66884-578D-4D68-A6A6-2EAB48B1D5FC}" presName="horz1" presStyleCnt="0"/>
      <dgm:spPr/>
    </dgm:pt>
    <dgm:pt modelId="{166C0591-B2D7-4B2B-9300-E1EDF2EB7F7F}" type="pres">
      <dgm:prSet presAssocID="{C4A66884-578D-4D68-A6A6-2EAB48B1D5FC}" presName="tx1" presStyleLbl="revTx" presStyleIdx="2" presStyleCnt="3"/>
      <dgm:spPr/>
    </dgm:pt>
    <dgm:pt modelId="{1C60CA3A-E87A-411A-9919-C177B6559FA8}" type="pres">
      <dgm:prSet presAssocID="{C4A66884-578D-4D68-A6A6-2EAB48B1D5FC}" presName="vert1" presStyleCnt="0"/>
      <dgm:spPr/>
    </dgm:pt>
  </dgm:ptLst>
  <dgm:cxnLst>
    <dgm:cxn modelId="{36DC7913-FEA0-4519-8008-B27698C28BCA}" srcId="{1DE8D833-8F92-4D63-8C8C-B3EFF7550E08}" destId="{B2655CFF-C551-4195-BDEA-9FA1FC367824}" srcOrd="0" destOrd="0" parTransId="{8D1EA2B7-1316-4AC8-92AF-6444EB2C251F}" sibTransId="{4B49FB02-AC31-4DB3-A137-1E2F5A1208AC}"/>
    <dgm:cxn modelId="{6F72227D-D3FB-46D9-9F8D-470BADA4DFBD}" type="presOf" srcId="{1DE8D833-8F92-4D63-8C8C-B3EFF7550E08}" destId="{97A15710-1DF4-494E-943E-71A4D7626EE2}" srcOrd="0" destOrd="0" presId="urn:microsoft.com/office/officeart/2008/layout/LinedList"/>
    <dgm:cxn modelId="{FC064682-5127-46B4-8CC9-D4B3707D9BD7}" type="presOf" srcId="{C4A66884-578D-4D68-A6A6-2EAB48B1D5FC}" destId="{166C0591-B2D7-4B2B-9300-E1EDF2EB7F7F}" srcOrd="0" destOrd="0" presId="urn:microsoft.com/office/officeart/2008/layout/LinedList"/>
    <dgm:cxn modelId="{D0C666A6-3920-4418-BCCA-D05F0B5BCE78}" srcId="{1DE8D833-8F92-4D63-8C8C-B3EFF7550E08}" destId="{B7E3A930-D555-411B-B0F5-43816D040991}" srcOrd="1" destOrd="0" parTransId="{B2F30FEE-C62A-4885-8E1E-BEC20AE6018A}" sibTransId="{675D35A9-3DAE-4923-BEAE-93AC193268EB}"/>
    <dgm:cxn modelId="{49037CC7-B159-4E2B-AEA5-62E7466813A5}" srcId="{1DE8D833-8F92-4D63-8C8C-B3EFF7550E08}" destId="{C4A66884-578D-4D68-A6A6-2EAB48B1D5FC}" srcOrd="2" destOrd="0" parTransId="{07F34C44-541E-49E7-A504-E6FFC7FED72B}" sibTransId="{00E1ACA4-78FA-4E13-825E-03548105A919}"/>
    <dgm:cxn modelId="{C91D80E9-11AF-4380-980C-A9F6B736E5BD}" type="presOf" srcId="{B2655CFF-C551-4195-BDEA-9FA1FC367824}" destId="{83DE3CF7-C78C-4ED4-9543-3E393423D56A}" srcOrd="0" destOrd="0" presId="urn:microsoft.com/office/officeart/2008/layout/LinedList"/>
    <dgm:cxn modelId="{DE7DB6F9-1E06-47B4-A4CE-FDA02A6C407C}" type="presOf" srcId="{B7E3A930-D555-411B-B0F5-43816D040991}" destId="{6C95C20F-73A3-40C3-B045-76CB4FE5F3C1}" srcOrd="0" destOrd="0" presId="urn:microsoft.com/office/officeart/2008/layout/LinedList"/>
    <dgm:cxn modelId="{C60673B7-8F80-4E92-8129-D8185C0D159E}" type="presParOf" srcId="{97A15710-1DF4-494E-943E-71A4D7626EE2}" destId="{207DAD2E-C2C1-4A94-9CE9-A45441441B17}" srcOrd="0" destOrd="0" presId="urn:microsoft.com/office/officeart/2008/layout/LinedList"/>
    <dgm:cxn modelId="{6B308E26-5F67-4C45-8AF8-A0EECA30BCFF}" type="presParOf" srcId="{97A15710-1DF4-494E-943E-71A4D7626EE2}" destId="{787A2CF2-85D1-4942-A177-0B472C50712C}" srcOrd="1" destOrd="0" presId="urn:microsoft.com/office/officeart/2008/layout/LinedList"/>
    <dgm:cxn modelId="{C8A7A250-EF04-4FE1-9FDB-A9C190BFD40E}" type="presParOf" srcId="{787A2CF2-85D1-4942-A177-0B472C50712C}" destId="{83DE3CF7-C78C-4ED4-9543-3E393423D56A}" srcOrd="0" destOrd="0" presId="urn:microsoft.com/office/officeart/2008/layout/LinedList"/>
    <dgm:cxn modelId="{27A0ADF9-4F6C-4F94-B7DA-8C7BF51912A0}" type="presParOf" srcId="{787A2CF2-85D1-4942-A177-0B472C50712C}" destId="{1284D4F2-5AAC-4A87-AE28-5E6871264557}" srcOrd="1" destOrd="0" presId="urn:microsoft.com/office/officeart/2008/layout/LinedList"/>
    <dgm:cxn modelId="{8B41ACE9-8EE9-4749-9EBF-385A2D1FB771}" type="presParOf" srcId="{97A15710-1DF4-494E-943E-71A4D7626EE2}" destId="{ACC9B215-5C94-44C4-BE77-6D204189EBE4}" srcOrd="2" destOrd="0" presId="urn:microsoft.com/office/officeart/2008/layout/LinedList"/>
    <dgm:cxn modelId="{670F8596-A622-4E14-A917-1D2D8958E4AE}" type="presParOf" srcId="{97A15710-1DF4-494E-943E-71A4D7626EE2}" destId="{B3E89671-5EC6-4F29-B2D6-5C6ECB5FD1EE}" srcOrd="3" destOrd="0" presId="urn:microsoft.com/office/officeart/2008/layout/LinedList"/>
    <dgm:cxn modelId="{E4AD309A-245B-4E0F-B9CB-8859B388A7FD}" type="presParOf" srcId="{B3E89671-5EC6-4F29-B2D6-5C6ECB5FD1EE}" destId="{6C95C20F-73A3-40C3-B045-76CB4FE5F3C1}" srcOrd="0" destOrd="0" presId="urn:microsoft.com/office/officeart/2008/layout/LinedList"/>
    <dgm:cxn modelId="{F8933D72-DF13-47B8-9631-653E135CF046}" type="presParOf" srcId="{B3E89671-5EC6-4F29-B2D6-5C6ECB5FD1EE}" destId="{8D64FEE9-2A25-40A4-B436-238FFC434601}" srcOrd="1" destOrd="0" presId="urn:microsoft.com/office/officeart/2008/layout/LinedList"/>
    <dgm:cxn modelId="{6FAEAD6D-FD6D-4412-82F6-81686B9B8E74}" type="presParOf" srcId="{97A15710-1DF4-494E-943E-71A4D7626EE2}" destId="{B5B1C4CB-8EB5-4064-AB3B-B990D0EDE06A}" srcOrd="4" destOrd="0" presId="urn:microsoft.com/office/officeart/2008/layout/LinedList"/>
    <dgm:cxn modelId="{49E1D3F6-1BC0-4104-9D92-3949BAF100D5}" type="presParOf" srcId="{97A15710-1DF4-494E-943E-71A4D7626EE2}" destId="{4E905031-226D-444A-A0DA-4F14D20FA8B3}" srcOrd="5" destOrd="0" presId="urn:microsoft.com/office/officeart/2008/layout/LinedList"/>
    <dgm:cxn modelId="{DCF8E480-0DD6-4DED-AA2D-488ED829E12A}" type="presParOf" srcId="{4E905031-226D-444A-A0DA-4F14D20FA8B3}" destId="{166C0591-B2D7-4B2B-9300-E1EDF2EB7F7F}" srcOrd="0" destOrd="0" presId="urn:microsoft.com/office/officeart/2008/layout/LinedList"/>
    <dgm:cxn modelId="{CA0C5B46-AAB9-4AE8-B11C-19C7E4A21C71}" type="presParOf" srcId="{4E905031-226D-444A-A0DA-4F14D20FA8B3}" destId="{1C60CA3A-E87A-411A-9919-C177B6559F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E8D833-8F92-4D63-8C8C-B3EFF7550E08}" type="doc">
      <dgm:prSet loTypeId="urn:microsoft.com/office/officeart/2008/layout/LinedList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2655CFF-C551-4195-BDEA-9FA1FC367824}">
      <dgm:prSet/>
      <dgm:spPr/>
      <dgm:t>
        <a:bodyPr/>
        <a:lstStyle/>
        <a:p>
          <a:endParaRPr lang="en-US"/>
        </a:p>
      </dgm:t>
    </dgm:pt>
    <dgm:pt modelId="{8D1EA2B7-1316-4AC8-92AF-6444EB2C251F}" type="parTrans" cxnId="{36DC7913-FEA0-4519-8008-B27698C28BCA}">
      <dgm:prSet/>
      <dgm:spPr/>
      <dgm:t>
        <a:bodyPr/>
        <a:lstStyle/>
        <a:p>
          <a:endParaRPr lang="en-US"/>
        </a:p>
      </dgm:t>
    </dgm:pt>
    <dgm:pt modelId="{4B49FB02-AC31-4DB3-A137-1E2F5A1208AC}" type="sibTrans" cxnId="{36DC7913-FEA0-4519-8008-B27698C28BCA}">
      <dgm:prSet/>
      <dgm:spPr/>
      <dgm:t>
        <a:bodyPr/>
        <a:lstStyle/>
        <a:p>
          <a:endParaRPr lang="en-US"/>
        </a:p>
      </dgm:t>
    </dgm:pt>
    <dgm:pt modelId="{B7E3A930-D555-411B-B0F5-43816D040991}">
      <dgm:prSet/>
      <dgm:spPr/>
      <dgm:t>
        <a:bodyPr/>
        <a:lstStyle/>
        <a:p>
          <a:r>
            <a:rPr lang="pl-PL" dirty="0"/>
            <a:t>Poezja skłania do refleksji, poznania myśli i emocji innych ludzi, czasem wyjścia poza schemat, uważniejszego spojrzenia, zatrzymania się choć na chwilę.</a:t>
          </a:r>
          <a:endParaRPr lang="en-US" dirty="0"/>
        </a:p>
      </dgm:t>
    </dgm:pt>
    <dgm:pt modelId="{B2F30FEE-C62A-4885-8E1E-BEC20AE6018A}" type="parTrans" cxnId="{D0C666A6-3920-4418-BCCA-D05F0B5BCE78}">
      <dgm:prSet/>
      <dgm:spPr/>
      <dgm:t>
        <a:bodyPr/>
        <a:lstStyle/>
        <a:p>
          <a:endParaRPr lang="en-US"/>
        </a:p>
      </dgm:t>
    </dgm:pt>
    <dgm:pt modelId="{675D35A9-3DAE-4923-BEAE-93AC193268EB}" type="sibTrans" cxnId="{D0C666A6-3920-4418-BCCA-D05F0B5BCE78}">
      <dgm:prSet/>
      <dgm:spPr/>
      <dgm:t>
        <a:bodyPr/>
        <a:lstStyle/>
        <a:p>
          <a:endParaRPr lang="en-US"/>
        </a:p>
      </dgm:t>
    </dgm:pt>
    <dgm:pt modelId="{C4A66884-578D-4D68-A6A6-2EAB48B1D5FC}">
      <dgm:prSet/>
      <dgm:spPr/>
      <dgm:t>
        <a:bodyPr/>
        <a:lstStyle/>
        <a:p>
          <a:endParaRPr lang="en-US"/>
        </a:p>
      </dgm:t>
    </dgm:pt>
    <dgm:pt modelId="{07F34C44-541E-49E7-A504-E6FFC7FED72B}" type="parTrans" cxnId="{49037CC7-B159-4E2B-AEA5-62E7466813A5}">
      <dgm:prSet/>
      <dgm:spPr/>
      <dgm:t>
        <a:bodyPr/>
        <a:lstStyle/>
        <a:p>
          <a:endParaRPr lang="en-US"/>
        </a:p>
      </dgm:t>
    </dgm:pt>
    <dgm:pt modelId="{00E1ACA4-78FA-4E13-825E-03548105A919}" type="sibTrans" cxnId="{49037CC7-B159-4E2B-AEA5-62E7466813A5}">
      <dgm:prSet/>
      <dgm:spPr/>
      <dgm:t>
        <a:bodyPr/>
        <a:lstStyle/>
        <a:p>
          <a:endParaRPr lang="en-US"/>
        </a:p>
      </dgm:t>
    </dgm:pt>
    <dgm:pt modelId="{B9D96D0C-5972-4120-9A59-7DC1A2E3236C}" type="pres">
      <dgm:prSet presAssocID="{1DE8D833-8F92-4D63-8C8C-B3EFF7550E08}" presName="vert0" presStyleCnt="0">
        <dgm:presLayoutVars>
          <dgm:dir/>
          <dgm:animOne val="branch"/>
          <dgm:animLvl val="lvl"/>
        </dgm:presLayoutVars>
      </dgm:prSet>
      <dgm:spPr/>
    </dgm:pt>
    <dgm:pt modelId="{69EE8653-2DBE-42FC-BC68-F8521BC7F00D}" type="pres">
      <dgm:prSet presAssocID="{B2655CFF-C551-4195-BDEA-9FA1FC367824}" presName="thickLine" presStyleLbl="alignNode1" presStyleIdx="0" presStyleCnt="3"/>
      <dgm:spPr/>
    </dgm:pt>
    <dgm:pt modelId="{6DFE62BC-30FB-46D0-9909-FE739A2E9AF7}" type="pres">
      <dgm:prSet presAssocID="{B2655CFF-C551-4195-BDEA-9FA1FC367824}" presName="horz1" presStyleCnt="0"/>
      <dgm:spPr/>
    </dgm:pt>
    <dgm:pt modelId="{E7324D05-1853-4D77-9D92-E35B91674004}" type="pres">
      <dgm:prSet presAssocID="{B2655CFF-C551-4195-BDEA-9FA1FC367824}" presName="tx1" presStyleLbl="revTx" presStyleIdx="0" presStyleCnt="3"/>
      <dgm:spPr/>
    </dgm:pt>
    <dgm:pt modelId="{AF367557-C983-4D58-B611-FFF9D2F04EE8}" type="pres">
      <dgm:prSet presAssocID="{B2655CFF-C551-4195-BDEA-9FA1FC367824}" presName="vert1" presStyleCnt="0"/>
      <dgm:spPr/>
    </dgm:pt>
    <dgm:pt modelId="{419B9EB2-A49A-45EA-AFD4-70548ECD4B20}" type="pres">
      <dgm:prSet presAssocID="{B7E3A930-D555-411B-B0F5-43816D040991}" presName="thickLine" presStyleLbl="alignNode1" presStyleIdx="1" presStyleCnt="3"/>
      <dgm:spPr/>
    </dgm:pt>
    <dgm:pt modelId="{3AF93C91-9652-42AC-BD81-FBCD0F27B9EF}" type="pres">
      <dgm:prSet presAssocID="{B7E3A930-D555-411B-B0F5-43816D040991}" presName="horz1" presStyleCnt="0"/>
      <dgm:spPr/>
    </dgm:pt>
    <dgm:pt modelId="{1DC112C4-AE8F-41C9-94D4-25F7093B0DA9}" type="pres">
      <dgm:prSet presAssocID="{B7E3A930-D555-411B-B0F5-43816D040991}" presName="tx1" presStyleLbl="revTx" presStyleIdx="1" presStyleCnt="3"/>
      <dgm:spPr/>
    </dgm:pt>
    <dgm:pt modelId="{BBA74C7C-8021-4C6D-9F31-A6CE5A4E35C5}" type="pres">
      <dgm:prSet presAssocID="{B7E3A930-D555-411B-B0F5-43816D040991}" presName="vert1" presStyleCnt="0"/>
      <dgm:spPr/>
    </dgm:pt>
    <dgm:pt modelId="{7560B55E-849A-43CF-B2BC-57F16C7A6761}" type="pres">
      <dgm:prSet presAssocID="{C4A66884-578D-4D68-A6A6-2EAB48B1D5FC}" presName="thickLine" presStyleLbl="alignNode1" presStyleIdx="2" presStyleCnt="3"/>
      <dgm:spPr/>
    </dgm:pt>
    <dgm:pt modelId="{CCB2A1F3-AB4C-4C3C-A300-E6CA9B808B45}" type="pres">
      <dgm:prSet presAssocID="{C4A66884-578D-4D68-A6A6-2EAB48B1D5FC}" presName="horz1" presStyleCnt="0"/>
      <dgm:spPr/>
    </dgm:pt>
    <dgm:pt modelId="{8E5253A0-2336-4D9A-A40D-083CBF7D3099}" type="pres">
      <dgm:prSet presAssocID="{C4A66884-578D-4D68-A6A6-2EAB48B1D5FC}" presName="tx1" presStyleLbl="revTx" presStyleIdx="2" presStyleCnt="3"/>
      <dgm:spPr/>
    </dgm:pt>
    <dgm:pt modelId="{A565EEA3-BFC6-40A3-B169-63C33CE8AA1A}" type="pres">
      <dgm:prSet presAssocID="{C4A66884-578D-4D68-A6A6-2EAB48B1D5FC}" presName="vert1" presStyleCnt="0"/>
      <dgm:spPr/>
    </dgm:pt>
  </dgm:ptLst>
  <dgm:cxnLst>
    <dgm:cxn modelId="{36DC7913-FEA0-4519-8008-B27698C28BCA}" srcId="{1DE8D833-8F92-4D63-8C8C-B3EFF7550E08}" destId="{B2655CFF-C551-4195-BDEA-9FA1FC367824}" srcOrd="0" destOrd="0" parTransId="{8D1EA2B7-1316-4AC8-92AF-6444EB2C251F}" sibTransId="{4B49FB02-AC31-4DB3-A137-1E2F5A1208AC}"/>
    <dgm:cxn modelId="{29DC9718-FEA5-4C51-ACF4-09B936588E96}" type="presOf" srcId="{B2655CFF-C551-4195-BDEA-9FA1FC367824}" destId="{E7324D05-1853-4D77-9D92-E35B91674004}" srcOrd="0" destOrd="0" presId="urn:microsoft.com/office/officeart/2008/layout/LinedList"/>
    <dgm:cxn modelId="{71DD1562-E5A7-4F7F-B15E-85EC83677A7B}" type="presOf" srcId="{C4A66884-578D-4D68-A6A6-2EAB48B1D5FC}" destId="{8E5253A0-2336-4D9A-A40D-083CBF7D3099}" srcOrd="0" destOrd="0" presId="urn:microsoft.com/office/officeart/2008/layout/LinedList"/>
    <dgm:cxn modelId="{D0C666A6-3920-4418-BCCA-D05F0B5BCE78}" srcId="{1DE8D833-8F92-4D63-8C8C-B3EFF7550E08}" destId="{B7E3A930-D555-411B-B0F5-43816D040991}" srcOrd="1" destOrd="0" parTransId="{B2F30FEE-C62A-4885-8E1E-BEC20AE6018A}" sibTransId="{675D35A9-3DAE-4923-BEAE-93AC193268EB}"/>
    <dgm:cxn modelId="{49037CC7-B159-4E2B-AEA5-62E7466813A5}" srcId="{1DE8D833-8F92-4D63-8C8C-B3EFF7550E08}" destId="{C4A66884-578D-4D68-A6A6-2EAB48B1D5FC}" srcOrd="2" destOrd="0" parTransId="{07F34C44-541E-49E7-A504-E6FFC7FED72B}" sibTransId="{00E1ACA4-78FA-4E13-825E-03548105A919}"/>
    <dgm:cxn modelId="{7C666FC9-CCAB-4052-9E00-7F667ED9DCC1}" type="presOf" srcId="{B7E3A930-D555-411B-B0F5-43816D040991}" destId="{1DC112C4-AE8F-41C9-94D4-25F7093B0DA9}" srcOrd="0" destOrd="0" presId="urn:microsoft.com/office/officeart/2008/layout/LinedList"/>
    <dgm:cxn modelId="{E57191DB-9535-4384-B3F8-161D17AC1E84}" type="presOf" srcId="{1DE8D833-8F92-4D63-8C8C-B3EFF7550E08}" destId="{B9D96D0C-5972-4120-9A59-7DC1A2E3236C}" srcOrd="0" destOrd="0" presId="urn:microsoft.com/office/officeart/2008/layout/LinedList"/>
    <dgm:cxn modelId="{36F08272-B1C7-46AC-80FB-7EC841969EEA}" type="presParOf" srcId="{B9D96D0C-5972-4120-9A59-7DC1A2E3236C}" destId="{69EE8653-2DBE-42FC-BC68-F8521BC7F00D}" srcOrd="0" destOrd="0" presId="urn:microsoft.com/office/officeart/2008/layout/LinedList"/>
    <dgm:cxn modelId="{836DA6A6-446D-43B6-8A84-9AE1FA703F11}" type="presParOf" srcId="{B9D96D0C-5972-4120-9A59-7DC1A2E3236C}" destId="{6DFE62BC-30FB-46D0-9909-FE739A2E9AF7}" srcOrd="1" destOrd="0" presId="urn:microsoft.com/office/officeart/2008/layout/LinedList"/>
    <dgm:cxn modelId="{B6B35C18-18D9-4050-BFE2-BFB0B0DFE6FE}" type="presParOf" srcId="{6DFE62BC-30FB-46D0-9909-FE739A2E9AF7}" destId="{E7324D05-1853-4D77-9D92-E35B91674004}" srcOrd="0" destOrd="0" presId="urn:microsoft.com/office/officeart/2008/layout/LinedList"/>
    <dgm:cxn modelId="{0C7801C7-D8FC-4D08-92FA-D8DA2242E237}" type="presParOf" srcId="{6DFE62BC-30FB-46D0-9909-FE739A2E9AF7}" destId="{AF367557-C983-4D58-B611-FFF9D2F04EE8}" srcOrd="1" destOrd="0" presId="urn:microsoft.com/office/officeart/2008/layout/LinedList"/>
    <dgm:cxn modelId="{D2D515A7-8E04-415D-890D-DD54B4CA0E0F}" type="presParOf" srcId="{B9D96D0C-5972-4120-9A59-7DC1A2E3236C}" destId="{419B9EB2-A49A-45EA-AFD4-70548ECD4B20}" srcOrd="2" destOrd="0" presId="urn:microsoft.com/office/officeart/2008/layout/LinedList"/>
    <dgm:cxn modelId="{F14D7BE5-4C58-42E0-A4E6-C6F36DA612D4}" type="presParOf" srcId="{B9D96D0C-5972-4120-9A59-7DC1A2E3236C}" destId="{3AF93C91-9652-42AC-BD81-FBCD0F27B9EF}" srcOrd="3" destOrd="0" presId="urn:microsoft.com/office/officeart/2008/layout/LinedList"/>
    <dgm:cxn modelId="{5FDDBE5B-DBBE-4087-B24A-968355A23176}" type="presParOf" srcId="{3AF93C91-9652-42AC-BD81-FBCD0F27B9EF}" destId="{1DC112C4-AE8F-41C9-94D4-25F7093B0DA9}" srcOrd="0" destOrd="0" presId="urn:microsoft.com/office/officeart/2008/layout/LinedList"/>
    <dgm:cxn modelId="{9E110ADC-FAD1-456A-B71C-6D567BA65CE9}" type="presParOf" srcId="{3AF93C91-9652-42AC-BD81-FBCD0F27B9EF}" destId="{BBA74C7C-8021-4C6D-9F31-A6CE5A4E35C5}" srcOrd="1" destOrd="0" presId="urn:microsoft.com/office/officeart/2008/layout/LinedList"/>
    <dgm:cxn modelId="{CD7E1BE7-6320-46FD-AF95-212D6EBBC14D}" type="presParOf" srcId="{B9D96D0C-5972-4120-9A59-7DC1A2E3236C}" destId="{7560B55E-849A-43CF-B2BC-57F16C7A6761}" srcOrd="4" destOrd="0" presId="urn:microsoft.com/office/officeart/2008/layout/LinedList"/>
    <dgm:cxn modelId="{8F6945E0-A49F-443A-96E5-2FE27661AD77}" type="presParOf" srcId="{B9D96D0C-5972-4120-9A59-7DC1A2E3236C}" destId="{CCB2A1F3-AB4C-4C3C-A300-E6CA9B808B45}" srcOrd="5" destOrd="0" presId="urn:microsoft.com/office/officeart/2008/layout/LinedList"/>
    <dgm:cxn modelId="{B04B3312-89AC-47FC-9153-707EDF553407}" type="presParOf" srcId="{CCB2A1F3-AB4C-4C3C-A300-E6CA9B808B45}" destId="{8E5253A0-2336-4D9A-A40D-083CBF7D3099}" srcOrd="0" destOrd="0" presId="urn:microsoft.com/office/officeart/2008/layout/LinedList"/>
    <dgm:cxn modelId="{24DF6938-9CFA-41F8-9569-FC4B3B228D59}" type="presParOf" srcId="{CCB2A1F3-AB4C-4C3C-A300-E6CA9B808B45}" destId="{A565EEA3-BFC6-40A3-B169-63C33CE8AA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E8D833-8F92-4D63-8C8C-B3EFF7550E08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655CFF-C551-4195-BDEA-9FA1FC367824}">
      <dgm:prSet/>
      <dgm:spPr/>
      <dgm:t>
        <a:bodyPr/>
        <a:lstStyle/>
        <a:p>
          <a:pPr algn="ctr"/>
          <a:r>
            <a:rPr lang="pl-PL" dirty="0"/>
            <a:t> </a:t>
          </a:r>
          <a:endParaRPr lang="en-US" dirty="0"/>
        </a:p>
      </dgm:t>
    </dgm:pt>
    <dgm:pt modelId="{8D1EA2B7-1316-4AC8-92AF-6444EB2C251F}" type="parTrans" cxnId="{36DC7913-FEA0-4519-8008-B27698C28BCA}">
      <dgm:prSet/>
      <dgm:spPr/>
      <dgm:t>
        <a:bodyPr/>
        <a:lstStyle/>
        <a:p>
          <a:endParaRPr lang="en-US"/>
        </a:p>
      </dgm:t>
    </dgm:pt>
    <dgm:pt modelId="{4B49FB02-AC31-4DB3-A137-1E2F5A1208AC}" type="sibTrans" cxnId="{36DC7913-FEA0-4519-8008-B27698C28BCA}">
      <dgm:prSet/>
      <dgm:spPr/>
      <dgm:t>
        <a:bodyPr/>
        <a:lstStyle/>
        <a:p>
          <a:endParaRPr lang="en-US"/>
        </a:p>
      </dgm:t>
    </dgm:pt>
    <dgm:pt modelId="{B7E3A930-D555-411B-B0F5-43816D040991}">
      <dgm:prSet/>
      <dgm:spPr/>
      <dgm:t>
        <a:bodyPr/>
        <a:lstStyle/>
        <a:p>
          <a:pPr algn="ctr"/>
          <a:r>
            <a:rPr lang="pl-PL" dirty="0"/>
            <a:t>Pozwala widzieć i rozumieć więcej, czyni życie piękniejszym lub po prostu - bardziej znośnym. Wymaga od nas uwagi, otwartości, empatii.</a:t>
          </a:r>
          <a:endParaRPr lang="en-US" dirty="0"/>
        </a:p>
      </dgm:t>
    </dgm:pt>
    <dgm:pt modelId="{B2F30FEE-C62A-4885-8E1E-BEC20AE6018A}" type="parTrans" cxnId="{D0C666A6-3920-4418-BCCA-D05F0B5BCE78}">
      <dgm:prSet/>
      <dgm:spPr/>
      <dgm:t>
        <a:bodyPr/>
        <a:lstStyle/>
        <a:p>
          <a:endParaRPr lang="en-US"/>
        </a:p>
      </dgm:t>
    </dgm:pt>
    <dgm:pt modelId="{675D35A9-3DAE-4923-BEAE-93AC193268EB}" type="sibTrans" cxnId="{D0C666A6-3920-4418-BCCA-D05F0B5BCE78}">
      <dgm:prSet/>
      <dgm:spPr/>
      <dgm:t>
        <a:bodyPr/>
        <a:lstStyle/>
        <a:p>
          <a:endParaRPr lang="en-US"/>
        </a:p>
      </dgm:t>
    </dgm:pt>
    <dgm:pt modelId="{C4A66884-578D-4D68-A6A6-2EAB48B1D5FC}">
      <dgm:prSet/>
      <dgm:spPr/>
      <dgm:t>
        <a:bodyPr/>
        <a:lstStyle/>
        <a:p>
          <a:pPr algn="ctr"/>
          <a:endParaRPr lang="en-US" dirty="0"/>
        </a:p>
      </dgm:t>
    </dgm:pt>
    <dgm:pt modelId="{07F34C44-541E-49E7-A504-E6FFC7FED72B}" type="parTrans" cxnId="{49037CC7-B159-4E2B-AEA5-62E7466813A5}">
      <dgm:prSet/>
      <dgm:spPr/>
      <dgm:t>
        <a:bodyPr/>
        <a:lstStyle/>
        <a:p>
          <a:endParaRPr lang="en-US"/>
        </a:p>
      </dgm:t>
    </dgm:pt>
    <dgm:pt modelId="{00E1ACA4-78FA-4E13-825E-03548105A919}" type="sibTrans" cxnId="{49037CC7-B159-4E2B-AEA5-62E7466813A5}">
      <dgm:prSet/>
      <dgm:spPr/>
      <dgm:t>
        <a:bodyPr/>
        <a:lstStyle/>
        <a:p>
          <a:endParaRPr lang="en-US"/>
        </a:p>
      </dgm:t>
    </dgm:pt>
    <dgm:pt modelId="{171E8ED5-907E-4E15-B67F-0993F0763E60}" type="pres">
      <dgm:prSet presAssocID="{1DE8D833-8F92-4D63-8C8C-B3EFF7550E08}" presName="vert0" presStyleCnt="0">
        <dgm:presLayoutVars>
          <dgm:dir/>
          <dgm:animOne val="branch"/>
          <dgm:animLvl val="lvl"/>
        </dgm:presLayoutVars>
      </dgm:prSet>
      <dgm:spPr/>
    </dgm:pt>
    <dgm:pt modelId="{189A48E8-9DD7-4DB3-AB27-A1011373413B}" type="pres">
      <dgm:prSet presAssocID="{B2655CFF-C551-4195-BDEA-9FA1FC367824}" presName="thickLine" presStyleLbl="alignNode1" presStyleIdx="0" presStyleCnt="3"/>
      <dgm:spPr/>
    </dgm:pt>
    <dgm:pt modelId="{5BB4FC91-79C9-4E1E-9092-B1B92EF99123}" type="pres">
      <dgm:prSet presAssocID="{B2655CFF-C551-4195-BDEA-9FA1FC367824}" presName="horz1" presStyleCnt="0"/>
      <dgm:spPr/>
    </dgm:pt>
    <dgm:pt modelId="{62344509-3934-4BB7-B7EB-204CB84FB9B4}" type="pres">
      <dgm:prSet presAssocID="{B2655CFF-C551-4195-BDEA-9FA1FC367824}" presName="tx1" presStyleLbl="revTx" presStyleIdx="0" presStyleCnt="3"/>
      <dgm:spPr/>
    </dgm:pt>
    <dgm:pt modelId="{DAACFC33-B599-485A-9E8D-44CD5E7B6014}" type="pres">
      <dgm:prSet presAssocID="{B2655CFF-C551-4195-BDEA-9FA1FC367824}" presName="vert1" presStyleCnt="0"/>
      <dgm:spPr/>
    </dgm:pt>
    <dgm:pt modelId="{AA64D8B5-EA37-4BF5-B2D4-3D958A601D06}" type="pres">
      <dgm:prSet presAssocID="{B7E3A930-D555-411B-B0F5-43816D040991}" presName="thickLine" presStyleLbl="alignNode1" presStyleIdx="1" presStyleCnt="3"/>
      <dgm:spPr/>
    </dgm:pt>
    <dgm:pt modelId="{83AD6B05-16B3-4859-A6B2-82021C121593}" type="pres">
      <dgm:prSet presAssocID="{B7E3A930-D555-411B-B0F5-43816D040991}" presName="horz1" presStyleCnt="0"/>
      <dgm:spPr/>
    </dgm:pt>
    <dgm:pt modelId="{55660662-8676-4ECC-9697-B2A9D486BC7E}" type="pres">
      <dgm:prSet presAssocID="{B7E3A930-D555-411B-B0F5-43816D040991}" presName="tx1" presStyleLbl="revTx" presStyleIdx="1" presStyleCnt="3"/>
      <dgm:spPr/>
    </dgm:pt>
    <dgm:pt modelId="{7EC3E78E-ED2F-4083-B5A4-0F3DFBB0EC74}" type="pres">
      <dgm:prSet presAssocID="{B7E3A930-D555-411B-B0F5-43816D040991}" presName="vert1" presStyleCnt="0"/>
      <dgm:spPr/>
    </dgm:pt>
    <dgm:pt modelId="{4938DA5F-CFBD-4AA4-89D1-A6A2F62FEDAA}" type="pres">
      <dgm:prSet presAssocID="{C4A66884-578D-4D68-A6A6-2EAB48B1D5FC}" presName="thickLine" presStyleLbl="alignNode1" presStyleIdx="2" presStyleCnt="3"/>
      <dgm:spPr/>
    </dgm:pt>
    <dgm:pt modelId="{C29E52F1-F054-4E3E-B2FC-73AF7BC514F1}" type="pres">
      <dgm:prSet presAssocID="{C4A66884-578D-4D68-A6A6-2EAB48B1D5FC}" presName="horz1" presStyleCnt="0"/>
      <dgm:spPr/>
    </dgm:pt>
    <dgm:pt modelId="{BEAA6FCC-97A7-40C0-AE74-05EC50B1D072}" type="pres">
      <dgm:prSet presAssocID="{C4A66884-578D-4D68-A6A6-2EAB48B1D5FC}" presName="tx1" presStyleLbl="revTx" presStyleIdx="2" presStyleCnt="3"/>
      <dgm:spPr/>
    </dgm:pt>
    <dgm:pt modelId="{0A8FE2A7-2928-498E-A0A5-E62D2BD321DF}" type="pres">
      <dgm:prSet presAssocID="{C4A66884-578D-4D68-A6A6-2EAB48B1D5FC}" presName="vert1" presStyleCnt="0"/>
      <dgm:spPr/>
    </dgm:pt>
  </dgm:ptLst>
  <dgm:cxnLst>
    <dgm:cxn modelId="{36DC7913-FEA0-4519-8008-B27698C28BCA}" srcId="{1DE8D833-8F92-4D63-8C8C-B3EFF7550E08}" destId="{B2655CFF-C551-4195-BDEA-9FA1FC367824}" srcOrd="0" destOrd="0" parTransId="{8D1EA2B7-1316-4AC8-92AF-6444EB2C251F}" sibTransId="{4B49FB02-AC31-4DB3-A137-1E2F5A1208AC}"/>
    <dgm:cxn modelId="{3B56AD4B-CC11-48C1-B93A-E924730FCFA5}" type="presOf" srcId="{B7E3A930-D555-411B-B0F5-43816D040991}" destId="{55660662-8676-4ECC-9697-B2A9D486BC7E}" srcOrd="0" destOrd="0" presId="urn:microsoft.com/office/officeart/2008/layout/LinedList"/>
    <dgm:cxn modelId="{DC6A0291-86DB-4436-9D23-E91B1418C248}" type="presOf" srcId="{C4A66884-578D-4D68-A6A6-2EAB48B1D5FC}" destId="{BEAA6FCC-97A7-40C0-AE74-05EC50B1D072}" srcOrd="0" destOrd="0" presId="urn:microsoft.com/office/officeart/2008/layout/LinedList"/>
    <dgm:cxn modelId="{D0C666A6-3920-4418-BCCA-D05F0B5BCE78}" srcId="{1DE8D833-8F92-4D63-8C8C-B3EFF7550E08}" destId="{B7E3A930-D555-411B-B0F5-43816D040991}" srcOrd="1" destOrd="0" parTransId="{B2F30FEE-C62A-4885-8E1E-BEC20AE6018A}" sibTransId="{675D35A9-3DAE-4923-BEAE-93AC193268EB}"/>
    <dgm:cxn modelId="{B7B0A4BD-98C6-4E2F-B7A1-29F3247D2124}" type="presOf" srcId="{B2655CFF-C551-4195-BDEA-9FA1FC367824}" destId="{62344509-3934-4BB7-B7EB-204CB84FB9B4}" srcOrd="0" destOrd="0" presId="urn:microsoft.com/office/officeart/2008/layout/LinedList"/>
    <dgm:cxn modelId="{49037CC7-B159-4E2B-AEA5-62E7466813A5}" srcId="{1DE8D833-8F92-4D63-8C8C-B3EFF7550E08}" destId="{C4A66884-578D-4D68-A6A6-2EAB48B1D5FC}" srcOrd="2" destOrd="0" parTransId="{07F34C44-541E-49E7-A504-E6FFC7FED72B}" sibTransId="{00E1ACA4-78FA-4E13-825E-03548105A919}"/>
    <dgm:cxn modelId="{0F0483D7-17D0-4628-BEE0-A897B17C4191}" type="presOf" srcId="{1DE8D833-8F92-4D63-8C8C-B3EFF7550E08}" destId="{171E8ED5-907E-4E15-B67F-0993F0763E60}" srcOrd="0" destOrd="0" presId="urn:microsoft.com/office/officeart/2008/layout/LinedList"/>
    <dgm:cxn modelId="{746A930B-EFDD-4668-91F8-74C2F254F51D}" type="presParOf" srcId="{171E8ED5-907E-4E15-B67F-0993F0763E60}" destId="{189A48E8-9DD7-4DB3-AB27-A1011373413B}" srcOrd="0" destOrd="0" presId="urn:microsoft.com/office/officeart/2008/layout/LinedList"/>
    <dgm:cxn modelId="{EA080D9F-5748-49F8-80AA-85B2BC5BF2B9}" type="presParOf" srcId="{171E8ED5-907E-4E15-B67F-0993F0763E60}" destId="{5BB4FC91-79C9-4E1E-9092-B1B92EF99123}" srcOrd="1" destOrd="0" presId="urn:microsoft.com/office/officeart/2008/layout/LinedList"/>
    <dgm:cxn modelId="{D3255DA9-59B3-4B94-90E0-F7796ED21BC6}" type="presParOf" srcId="{5BB4FC91-79C9-4E1E-9092-B1B92EF99123}" destId="{62344509-3934-4BB7-B7EB-204CB84FB9B4}" srcOrd="0" destOrd="0" presId="urn:microsoft.com/office/officeart/2008/layout/LinedList"/>
    <dgm:cxn modelId="{17B3E0D5-5B1D-4270-BD81-E81EADEF3CED}" type="presParOf" srcId="{5BB4FC91-79C9-4E1E-9092-B1B92EF99123}" destId="{DAACFC33-B599-485A-9E8D-44CD5E7B6014}" srcOrd="1" destOrd="0" presId="urn:microsoft.com/office/officeart/2008/layout/LinedList"/>
    <dgm:cxn modelId="{656B3B68-8CF6-4728-9AC6-1114466D9C22}" type="presParOf" srcId="{171E8ED5-907E-4E15-B67F-0993F0763E60}" destId="{AA64D8B5-EA37-4BF5-B2D4-3D958A601D06}" srcOrd="2" destOrd="0" presId="urn:microsoft.com/office/officeart/2008/layout/LinedList"/>
    <dgm:cxn modelId="{F90C2A6A-E52D-4F36-810B-09ED5B924472}" type="presParOf" srcId="{171E8ED5-907E-4E15-B67F-0993F0763E60}" destId="{83AD6B05-16B3-4859-A6B2-82021C121593}" srcOrd="3" destOrd="0" presId="urn:microsoft.com/office/officeart/2008/layout/LinedList"/>
    <dgm:cxn modelId="{ABF01B5E-B0B0-40ED-A617-8E9CEFBCA34B}" type="presParOf" srcId="{83AD6B05-16B3-4859-A6B2-82021C121593}" destId="{55660662-8676-4ECC-9697-B2A9D486BC7E}" srcOrd="0" destOrd="0" presId="urn:microsoft.com/office/officeart/2008/layout/LinedList"/>
    <dgm:cxn modelId="{9272C4F6-EE09-4C43-85D2-C6C8041D2FE9}" type="presParOf" srcId="{83AD6B05-16B3-4859-A6B2-82021C121593}" destId="{7EC3E78E-ED2F-4083-B5A4-0F3DFBB0EC74}" srcOrd="1" destOrd="0" presId="urn:microsoft.com/office/officeart/2008/layout/LinedList"/>
    <dgm:cxn modelId="{D567904B-029D-4940-A7E1-997CB5102E8C}" type="presParOf" srcId="{171E8ED5-907E-4E15-B67F-0993F0763E60}" destId="{4938DA5F-CFBD-4AA4-89D1-A6A2F62FEDAA}" srcOrd="4" destOrd="0" presId="urn:microsoft.com/office/officeart/2008/layout/LinedList"/>
    <dgm:cxn modelId="{AF364656-DA08-4FB1-AA0E-2A4609D53A8C}" type="presParOf" srcId="{171E8ED5-907E-4E15-B67F-0993F0763E60}" destId="{C29E52F1-F054-4E3E-B2FC-73AF7BC514F1}" srcOrd="5" destOrd="0" presId="urn:microsoft.com/office/officeart/2008/layout/LinedList"/>
    <dgm:cxn modelId="{65CEEF18-517E-4DE1-B3BA-5BC5B1A52D31}" type="presParOf" srcId="{C29E52F1-F054-4E3E-B2FC-73AF7BC514F1}" destId="{BEAA6FCC-97A7-40C0-AE74-05EC50B1D072}" srcOrd="0" destOrd="0" presId="urn:microsoft.com/office/officeart/2008/layout/LinedList"/>
    <dgm:cxn modelId="{22E3896B-5B45-4869-AD6C-894D9423EFD6}" type="presParOf" srcId="{C29E52F1-F054-4E3E-B2FC-73AF7BC514F1}" destId="{0A8FE2A7-2928-498E-A0A5-E62D2BD321D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DAD2E-C2C1-4A94-9CE9-A45441441B17}">
      <dsp:nvSpPr>
        <dsp:cNvPr id="0" name=""/>
        <dsp:cNvSpPr/>
      </dsp:nvSpPr>
      <dsp:spPr>
        <a:xfrm>
          <a:off x="0" y="1781"/>
          <a:ext cx="628082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DE3CF7-C78C-4ED4-9543-3E393423D56A}">
      <dsp:nvSpPr>
        <dsp:cNvPr id="0" name=""/>
        <dsp:cNvSpPr/>
      </dsp:nvSpPr>
      <dsp:spPr>
        <a:xfrm>
          <a:off x="0" y="1781"/>
          <a:ext cx="6280825" cy="121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Poezja jest dla każdego - łączy ludzi w różnym wieku, o różnym pochodzeniu, poglądach czy statusie materialnym. </a:t>
          </a:r>
          <a:endParaRPr lang="en-US" sz="2400" kern="1200" dirty="0"/>
        </a:p>
      </dsp:txBody>
      <dsp:txXfrm>
        <a:off x="0" y="1781"/>
        <a:ext cx="6280825" cy="1214964"/>
      </dsp:txXfrm>
    </dsp:sp>
    <dsp:sp modelId="{ACC9B215-5C94-44C4-BE77-6D204189EBE4}">
      <dsp:nvSpPr>
        <dsp:cNvPr id="0" name=""/>
        <dsp:cNvSpPr/>
      </dsp:nvSpPr>
      <dsp:spPr>
        <a:xfrm>
          <a:off x="0" y="1216745"/>
          <a:ext cx="628082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95C20F-73A3-40C3-B045-76CB4FE5F3C1}">
      <dsp:nvSpPr>
        <dsp:cNvPr id="0" name=""/>
        <dsp:cNvSpPr/>
      </dsp:nvSpPr>
      <dsp:spPr>
        <a:xfrm>
          <a:off x="0" y="1216745"/>
          <a:ext cx="6280825" cy="121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1216745"/>
        <a:ext cx="6280825" cy="1214964"/>
      </dsp:txXfrm>
    </dsp:sp>
    <dsp:sp modelId="{B5B1C4CB-8EB5-4064-AB3B-B990D0EDE06A}">
      <dsp:nvSpPr>
        <dsp:cNvPr id="0" name=""/>
        <dsp:cNvSpPr/>
      </dsp:nvSpPr>
      <dsp:spPr>
        <a:xfrm>
          <a:off x="0" y="2431710"/>
          <a:ext cx="628082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6C0591-B2D7-4B2B-9300-E1EDF2EB7F7F}">
      <dsp:nvSpPr>
        <dsp:cNvPr id="0" name=""/>
        <dsp:cNvSpPr/>
      </dsp:nvSpPr>
      <dsp:spPr>
        <a:xfrm>
          <a:off x="0" y="2431710"/>
          <a:ext cx="6280825" cy="121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2431710"/>
        <a:ext cx="6280825" cy="1214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E8653-2DBE-42FC-BC68-F8521BC7F00D}">
      <dsp:nvSpPr>
        <dsp:cNvPr id="0" name=""/>
        <dsp:cNvSpPr/>
      </dsp:nvSpPr>
      <dsp:spPr>
        <a:xfrm>
          <a:off x="0" y="1781"/>
          <a:ext cx="646480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324D05-1853-4D77-9D92-E35B91674004}">
      <dsp:nvSpPr>
        <dsp:cNvPr id="0" name=""/>
        <dsp:cNvSpPr/>
      </dsp:nvSpPr>
      <dsp:spPr>
        <a:xfrm>
          <a:off x="0" y="1781"/>
          <a:ext cx="6464808" cy="121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0" y="1781"/>
        <a:ext cx="6464808" cy="1214964"/>
      </dsp:txXfrm>
    </dsp:sp>
    <dsp:sp modelId="{419B9EB2-A49A-45EA-AFD4-70548ECD4B20}">
      <dsp:nvSpPr>
        <dsp:cNvPr id="0" name=""/>
        <dsp:cNvSpPr/>
      </dsp:nvSpPr>
      <dsp:spPr>
        <a:xfrm>
          <a:off x="0" y="1216745"/>
          <a:ext cx="646480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DC112C4-AE8F-41C9-94D4-25F7093B0DA9}">
      <dsp:nvSpPr>
        <dsp:cNvPr id="0" name=""/>
        <dsp:cNvSpPr/>
      </dsp:nvSpPr>
      <dsp:spPr>
        <a:xfrm>
          <a:off x="0" y="1216745"/>
          <a:ext cx="6464808" cy="121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Poezja skłania do refleksji, poznania myśli i emocji innych ludzi, czasem wyjścia poza schemat, uważniejszego spojrzenia, zatrzymania się choć na chwilę.</a:t>
          </a:r>
          <a:endParaRPr lang="en-US" sz="1900" kern="1200" dirty="0"/>
        </a:p>
      </dsp:txBody>
      <dsp:txXfrm>
        <a:off x="0" y="1216745"/>
        <a:ext cx="6464808" cy="1214964"/>
      </dsp:txXfrm>
    </dsp:sp>
    <dsp:sp modelId="{7560B55E-849A-43CF-B2BC-57F16C7A6761}">
      <dsp:nvSpPr>
        <dsp:cNvPr id="0" name=""/>
        <dsp:cNvSpPr/>
      </dsp:nvSpPr>
      <dsp:spPr>
        <a:xfrm>
          <a:off x="0" y="2431710"/>
          <a:ext cx="646480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5253A0-2336-4D9A-A40D-083CBF7D3099}">
      <dsp:nvSpPr>
        <dsp:cNvPr id="0" name=""/>
        <dsp:cNvSpPr/>
      </dsp:nvSpPr>
      <dsp:spPr>
        <a:xfrm>
          <a:off x="0" y="2431710"/>
          <a:ext cx="6464808" cy="121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0" y="2431710"/>
        <a:ext cx="6464808" cy="1214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A48E8-9DD7-4DB3-AB27-A1011373413B}">
      <dsp:nvSpPr>
        <dsp:cNvPr id="0" name=""/>
        <dsp:cNvSpPr/>
      </dsp:nvSpPr>
      <dsp:spPr>
        <a:xfrm>
          <a:off x="0" y="1465"/>
          <a:ext cx="54421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44509-3934-4BB7-B7EB-204CB84FB9B4}">
      <dsp:nvSpPr>
        <dsp:cNvPr id="0" name=""/>
        <dsp:cNvSpPr/>
      </dsp:nvSpPr>
      <dsp:spPr>
        <a:xfrm>
          <a:off x="0" y="1465"/>
          <a:ext cx="5442133" cy="999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 </a:t>
          </a:r>
          <a:endParaRPr lang="en-US" sz="1800" kern="1200" dirty="0"/>
        </a:p>
      </dsp:txBody>
      <dsp:txXfrm>
        <a:off x="0" y="1465"/>
        <a:ext cx="5442133" cy="999148"/>
      </dsp:txXfrm>
    </dsp:sp>
    <dsp:sp modelId="{AA64D8B5-EA37-4BF5-B2D4-3D958A601D06}">
      <dsp:nvSpPr>
        <dsp:cNvPr id="0" name=""/>
        <dsp:cNvSpPr/>
      </dsp:nvSpPr>
      <dsp:spPr>
        <a:xfrm>
          <a:off x="0" y="1000613"/>
          <a:ext cx="54421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60662-8676-4ECC-9697-B2A9D486BC7E}">
      <dsp:nvSpPr>
        <dsp:cNvPr id="0" name=""/>
        <dsp:cNvSpPr/>
      </dsp:nvSpPr>
      <dsp:spPr>
        <a:xfrm>
          <a:off x="0" y="1000613"/>
          <a:ext cx="5442133" cy="999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Pozwala widzieć i rozumieć więcej, czyni życie piękniejszym lub po prostu - bardziej znośnym. Wymaga od nas uwagi, otwartości, empatii.</a:t>
          </a:r>
          <a:endParaRPr lang="en-US" sz="1800" kern="1200" dirty="0"/>
        </a:p>
      </dsp:txBody>
      <dsp:txXfrm>
        <a:off x="0" y="1000613"/>
        <a:ext cx="5442133" cy="999148"/>
      </dsp:txXfrm>
    </dsp:sp>
    <dsp:sp modelId="{4938DA5F-CFBD-4AA4-89D1-A6A2F62FEDAA}">
      <dsp:nvSpPr>
        <dsp:cNvPr id="0" name=""/>
        <dsp:cNvSpPr/>
      </dsp:nvSpPr>
      <dsp:spPr>
        <a:xfrm>
          <a:off x="0" y="1999762"/>
          <a:ext cx="54421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A6FCC-97A7-40C0-AE74-05EC50B1D072}">
      <dsp:nvSpPr>
        <dsp:cNvPr id="0" name=""/>
        <dsp:cNvSpPr/>
      </dsp:nvSpPr>
      <dsp:spPr>
        <a:xfrm>
          <a:off x="0" y="1999762"/>
          <a:ext cx="5442133" cy="999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1999762"/>
        <a:ext cx="5442133" cy="999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6sDXXKSMZ8Y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xOx88uyF-40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C-5P8PSk_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F15D68A5-0A86-47D9-BBF6-E7061E1E5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6" y="1038225"/>
            <a:ext cx="9629756" cy="48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27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wewnątrz, książka, siedzi, stół&#10;&#10;Opis wygenerowany automatycznie">
            <a:extLst>
              <a:ext uri="{FF2B5EF4-FFF2-40B4-BE49-F238E27FC236}">
                <a16:creationId xmlns:a16="http://schemas.microsoft.com/office/drawing/2014/main" id="{73126A3A-6099-45B6-9891-A9307A72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11" r="16015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37" name="Rectangle 34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Symbol zastępczy zawartości 2">
            <a:extLst>
              <a:ext uri="{FF2B5EF4-FFF2-40B4-BE49-F238E27FC236}">
                <a16:creationId xmlns:a16="http://schemas.microsoft.com/office/drawing/2014/main" id="{907A0AD2-7DA8-4E74-99A8-643A65085A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3378219"/>
              </p:ext>
            </p:extLst>
          </p:nvPr>
        </p:nvGraphicFramePr>
        <p:xfrm>
          <a:off x="4965192" y="2386584"/>
          <a:ext cx="6280826" cy="3648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0916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E7D7EE02-38BD-4C44-96BF-81890EE57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C4C47DF-6C22-4E02-9B29-B73464A5F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5275885-1826-436C-8175-53D5A9D89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616F72-EEEB-4001-BC4E-521FC5937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482AE78-CB51-4415-B7F8-65C6D74F1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F7492FE3-E32A-4B9B-9EAC-1FEC206EE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1328" y="1559768"/>
            <a:ext cx="3551068" cy="4228473"/>
          </a:xfrm>
        </p:spPr>
        <p:txBody>
          <a:bodyPr>
            <a:normAutofit/>
          </a:bodyPr>
          <a:lstStyle/>
          <a:p>
            <a:r>
              <a:rPr lang="pl-PL" sz="3200" i="1" cap="none" dirty="0">
                <a:latin typeface="Comic Sans MS" panose="030F0702030302020204" pitchFamily="66" charset="0"/>
              </a:rPr>
              <a:t>„Wariat, zakochany i poeta-wszyscy trzej </a:t>
            </a:r>
            <a:br>
              <a:rPr lang="pl-PL" sz="3200" i="1" cap="none" dirty="0">
                <a:latin typeface="Comic Sans MS" panose="030F0702030302020204" pitchFamily="66" charset="0"/>
              </a:rPr>
            </a:br>
            <a:r>
              <a:rPr lang="pl-PL" sz="3200" i="1" cap="none" dirty="0">
                <a:latin typeface="Comic Sans MS" panose="030F0702030302020204" pitchFamily="66" charset="0"/>
              </a:rPr>
              <a:t>z wyobraźni są utkani”</a:t>
            </a:r>
            <a:br>
              <a:rPr lang="pl-PL" sz="3200" cap="none" dirty="0">
                <a:latin typeface="Comic Sans MS" panose="030F0702030302020204" pitchFamily="66" charset="0"/>
              </a:rPr>
            </a:br>
            <a:br>
              <a:rPr lang="pl-PL" sz="3200" cap="none" dirty="0">
                <a:latin typeface="Comic Sans MS" panose="030F0702030302020204" pitchFamily="66" charset="0"/>
              </a:rPr>
            </a:br>
            <a:r>
              <a:rPr lang="pl-PL" sz="3200" cap="none" dirty="0">
                <a:latin typeface="Comic Sans MS" panose="030F0702030302020204" pitchFamily="66" charset="0"/>
              </a:rPr>
              <a:t>              </a:t>
            </a:r>
            <a:r>
              <a:rPr lang="pl-PL" sz="1800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W. Szekspir</a:t>
            </a:r>
            <a:br>
              <a:rPr lang="pl-PL" sz="3200" cap="none" dirty="0">
                <a:latin typeface="Comic Sans MS" panose="030F0702030302020204" pitchFamily="66" charset="0"/>
              </a:rPr>
            </a:br>
            <a:endParaRPr lang="pl-PL" sz="3200" cap="none" dirty="0">
              <a:latin typeface="Comic Sans MS" panose="030F0702030302020204" pitchFamily="66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4CDEBAE-6526-492B-AECD-B98C4D648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0" r="28875" b="3"/>
          <a:stretch/>
        </p:blipFill>
        <p:spPr>
          <a:xfrm>
            <a:off x="205868" y="640855"/>
            <a:ext cx="3371591" cy="3218193"/>
          </a:xfrm>
          <a:prstGeom prst="rect">
            <a:avLst/>
          </a:prstGeom>
        </p:spPr>
      </p:pic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2FA1851-F38D-4293-852E-07FB662F8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8732" y="640855"/>
            <a:ext cx="2374606" cy="1939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28E58AB-1ED2-4400-B9B5-5E6034C5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5493570-7C86-4937-A27F-B93A49A48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427C0A8-F5BB-41E4-99F2-17AFC2BA6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A5D1FEA-F89E-446F-B9F0-DF7D3E14E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AB29288-D26D-4D58-933D-44FAB4482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062758"/>
            <a:ext cx="2929995" cy="21470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775C34C-D4F7-46E0-8619-CA5B7D5CA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10" b="-4"/>
          <a:stretch/>
        </p:blipFill>
        <p:spPr>
          <a:xfrm>
            <a:off x="3758708" y="2776428"/>
            <a:ext cx="2345468" cy="34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17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4">
            <a:extLst>
              <a:ext uri="{FF2B5EF4-FFF2-40B4-BE49-F238E27FC236}">
                <a16:creationId xmlns:a16="http://schemas.microsoft.com/office/drawing/2014/main" id="{5D33D119-A6C8-4A3A-85DC-04DC6D9AB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133A53-445E-4A59-A653-BB1A1673B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7553" y="237744"/>
            <a:ext cx="7584889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az 3" descr="Obraz zawierający wewnątrz, książka, siedzi, stół&#10;&#10;Opis wygenerowany automatycznie">
            <a:extLst>
              <a:ext uri="{FF2B5EF4-FFF2-40B4-BE49-F238E27FC236}">
                <a16:creationId xmlns:a16="http://schemas.microsoft.com/office/drawing/2014/main" id="{73126A3A-6099-45B6-9891-A9307A72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79" r="17581" b="-2"/>
          <a:stretch/>
        </p:blipFill>
        <p:spPr>
          <a:xfrm>
            <a:off x="480060" y="484633"/>
            <a:ext cx="3392861" cy="5739100"/>
          </a:xfrm>
          <a:prstGeom prst="rect">
            <a:avLst/>
          </a:prstGeom>
        </p:spPr>
      </p:pic>
      <p:graphicFrame>
        <p:nvGraphicFramePr>
          <p:cNvPr id="16" name="Symbol zastępczy zawartości 2">
            <a:extLst>
              <a:ext uri="{FF2B5EF4-FFF2-40B4-BE49-F238E27FC236}">
                <a16:creationId xmlns:a16="http://schemas.microsoft.com/office/drawing/2014/main" id="{907A0AD2-7DA8-4E74-99A8-643A65085A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143372"/>
              </p:ext>
            </p:extLst>
          </p:nvPr>
        </p:nvGraphicFramePr>
        <p:xfrm>
          <a:off x="4965192" y="2386584"/>
          <a:ext cx="6464808" cy="3648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6766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9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1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Rectangle 43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45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2" name="Rectangle 47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991DFA-7BC4-4705-B622-164F1449F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5262" y="818632"/>
            <a:ext cx="2978281" cy="3135379"/>
          </a:xfrm>
        </p:spPr>
        <p:txBody>
          <a:bodyPr>
            <a:normAutofit/>
          </a:bodyPr>
          <a:lstStyle/>
          <a:p>
            <a:r>
              <a:rPr lang="pl-PL" sz="4800" cap="none" dirty="0"/>
              <a:t>Czesław Miłosz pisał: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4A067-4A15-42F0-9D4D-FC3B32511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9871" y="3257550"/>
            <a:ext cx="3115636" cy="24428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1800" i="1" dirty="0">
                <a:solidFill>
                  <a:srgbClr val="FF0000"/>
                </a:solidFill>
              </a:rPr>
              <a:t>"Tylko siwy staruszek, który byłby prorokiem,/ Ale nie jest prorokiem, bo ma inne zajęcie,/ Powiada przewiązując pomidory:/ Innego końca świata nie będzie,/ Innego końca świata nie będzie."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8A9DFA7-88DA-48C6-B4A8-6D20EBA0B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7" r="6940" b="2"/>
          <a:stretch/>
        </p:blipFill>
        <p:spPr>
          <a:xfrm>
            <a:off x="1070131" y="195309"/>
            <a:ext cx="4810321" cy="4910060"/>
          </a:xfrm>
          <a:prstGeom prst="rect">
            <a:avLst/>
          </a:prstGeom>
        </p:spPr>
      </p:pic>
      <p:sp>
        <p:nvSpPr>
          <p:cNvPr id="63" name="Rectangle 49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4" name="Straight Connector 51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53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55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>
            <a:extLst>
              <a:ext uri="{FF2B5EF4-FFF2-40B4-BE49-F238E27FC236}">
                <a16:creationId xmlns:a16="http://schemas.microsoft.com/office/drawing/2014/main" id="{A951E5E7-8E38-4D6F-B751-05D2CBD83914}"/>
              </a:ext>
            </a:extLst>
          </p:cNvPr>
          <p:cNvSpPr/>
          <p:nvPr/>
        </p:nvSpPr>
        <p:spPr>
          <a:xfrm>
            <a:off x="106532" y="6046372"/>
            <a:ext cx="6533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0070C0"/>
                </a:solidFill>
              </a:rPr>
              <a:t>https://zapisz.blog/2017/10/15/czeslaw-milosz-poezja-jest-jednym-gospodarstwem-1989/ 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1955ED9-0B63-4F36-838A-08EA96CD2AE4}"/>
              </a:ext>
            </a:extLst>
          </p:cNvPr>
          <p:cNvSpPr/>
          <p:nvPr/>
        </p:nvSpPr>
        <p:spPr>
          <a:xfrm>
            <a:off x="427034" y="5399527"/>
            <a:ext cx="5892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4"/>
              </a:rPr>
              <a:t>https://www.youtube.com/watch?v=6sDXXKSMZ8Y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8336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F528E33D-A354-4CE4-83CB-8A7D9DB60C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7865" b="7865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8A3844E6-D96A-41C1-870D-EE39760D7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alpha val="94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2A92315-CB5C-4EB8-992E-4AA0C5DBC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B1172C6C-18D7-4A27-BC4E-A84B8DA82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>
            <a:normAutofit/>
          </a:bodyPr>
          <a:lstStyle/>
          <a:p>
            <a:br>
              <a:rPr lang="pl-PL" sz="2300" cap="none"/>
            </a:br>
            <a:r>
              <a:rPr lang="pl-PL" sz="2300" cap="none"/>
              <a:t>Cytując </a:t>
            </a:r>
            <a:r>
              <a:rPr lang="pl-PL" sz="2300" b="1" cap="none"/>
              <a:t>Irinę Bokovą </a:t>
            </a:r>
            <a:r>
              <a:rPr lang="pl-PL" sz="2300" cap="none"/>
              <a:t>– dyrektor generalną UNESCO – </a:t>
            </a:r>
            <a:br>
              <a:rPr lang="pl-PL" sz="2300" cap="none"/>
            </a:br>
            <a:r>
              <a:rPr lang="pl-PL" sz="2300" i="1" cap="none"/>
              <a:t>„każdy wiersz jest unikalny, ale każdy odzwierciedla uniwersalne ludzkie doświadczenie, kreatywność przekraczającą wszelkie granice, w stałej afirmacji ludzkości jako jednej rodziny”.</a:t>
            </a:r>
            <a:br>
              <a:rPr lang="pl-PL" sz="2300" i="1" cap="none"/>
            </a:br>
            <a:endParaRPr lang="pl-PL" sz="2300" i="1" cap="non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9FECA57-A5E2-44A8-96B6-A95724F80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D4DE04D-ED96-4A1A-AA20-E4BBEECBF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6D8CE3E-8596-4FB7-A9A6-0B18C146B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D78D154-D736-4782-853A-1EC344B8E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355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id="{DF69756D-DA21-4708-9FC3-2F671F77B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2114550"/>
            <a:ext cx="9070848" cy="3024713"/>
          </a:xfrm>
        </p:spPr>
        <p:txBody>
          <a:bodyPr>
            <a:normAutofit/>
          </a:bodyPr>
          <a:lstStyle/>
          <a:p>
            <a:r>
              <a:rPr lang="pl-PL" sz="2400" i="1" dirty="0"/>
              <a:t>„Uczynienie z pierwszego dnia wiosny święta poezji uważam za wspaniałą ideę. Pomysłodawca, którego nie znam, powinien być za to nagrodzony. </a:t>
            </a:r>
            <a:r>
              <a:rPr lang="pl-PL" sz="2400" i="1" dirty="0">
                <a:solidFill>
                  <a:srgbClr val="FF0000"/>
                </a:solidFill>
              </a:rPr>
              <a:t>To święto przypomina o istnieniu poezji, która rozbudza wyobraźnię i pokazuje świat jakiego nie znaliśmy, choć w nim uczestniczymy, żaden smartfon tego nie potrafi.”</a:t>
            </a:r>
            <a:r>
              <a:rPr lang="pl-PL" i="1" dirty="0">
                <a:solidFill>
                  <a:srgbClr val="FF0000"/>
                </a:solidFill>
              </a:rPr>
              <a:t> </a:t>
            </a:r>
          </a:p>
          <a:p>
            <a:endParaRPr lang="pl-PL" i="1" dirty="0">
              <a:solidFill>
                <a:srgbClr val="FF0000"/>
              </a:solidFill>
            </a:endParaRPr>
          </a:p>
          <a:p>
            <a:r>
              <a:rPr lang="pl-PL" i="1" dirty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pl-PL" dirty="0"/>
              <a:t>Komentuje poeta Juliusz Erazm Bolek </a:t>
            </a:r>
          </a:p>
        </p:txBody>
      </p:sp>
    </p:spTree>
    <p:extLst>
      <p:ext uri="{BB962C8B-B14F-4D97-AF65-F5344CB8AC3E}">
        <p14:creationId xmlns:p14="http://schemas.microsoft.com/office/powerpoint/2010/main" val="313474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EE9E27-5550-4DAA-935D-B987C1160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D85A6F8-398F-4E8F-A659-364167EC5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0" r="23355" b="1"/>
          <a:stretch/>
        </p:blipFill>
        <p:spPr>
          <a:xfrm>
            <a:off x="7228702" y="621793"/>
            <a:ext cx="4342547" cy="56144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4AF4B7-C89D-4321-877F-0944ED8F4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F6C2BD-8E03-464B-A514-8D11E6F2F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081" y="1086903"/>
            <a:ext cx="6091854" cy="2251101"/>
          </a:xfrm>
        </p:spPr>
        <p:txBody>
          <a:bodyPr>
            <a:normAutofit/>
          </a:bodyPr>
          <a:lstStyle/>
          <a:p>
            <a:r>
              <a:rPr lang="pl-PL" sz="4800" dirty="0"/>
              <a:t>Bolesław Leśmian</a:t>
            </a:r>
            <a:br>
              <a:rPr lang="pl-PL" sz="4800" dirty="0"/>
            </a:br>
            <a:r>
              <a:rPr lang="pl-PL" sz="4800" dirty="0"/>
              <a:t>pisał: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2A3AC9-836B-473C-8720-61CBF7146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619" y="2898914"/>
            <a:ext cx="5911316" cy="19621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400" i="1" dirty="0">
                <a:solidFill>
                  <a:srgbClr val="FF0000"/>
                </a:solidFill>
              </a:rPr>
              <a:t>"I stały się maliny narzędziem pieszczoty/ Tej pierwszej, tej zdziwionej, która w całym niebie/ Nie zna innych upojeń, oprócz samej siebie,/ I chce się wciąż powtarzać dla własnej dziwoty".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6F1C7C-0D59-4A57-B9FF-60AF2D0EC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35DC8C-B370-4340-B37D-4472C1639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04BB8C-445B-49D4-853C-25A931286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5B8EE3-9336-45C5-ACE9-280CCFD2F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>
            <a:extLst>
              <a:ext uri="{FF2B5EF4-FFF2-40B4-BE49-F238E27FC236}">
                <a16:creationId xmlns:a16="http://schemas.microsoft.com/office/drawing/2014/main" id="{A05DDFA2-75E9-4EB0-88E0-9812D6D207C6}"/>
              </a:ext>
            </a:extLst>
          </p:cNvPr>
          <p:cNvSpPr/>
          <p:nvPr/>
        </p:nvSpPr>
        <p:spPr>
          <a:xfrm>
            <a:off x="1030367" y="5396550"/>
            <a:ext cx="5711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https://www.youtube.com/watch?v=xFsPSFDj4ac</a:t>
            </a:r>
          </a:p>
        </p:txBody>
      </p:sp>
    </p:spTree>
    <p:extLst>
      <p:ext uri="{BB962C8B-B14F-4D97-AF65-F5344CB8AC3E}">
        <p14:creationId xmlns:p14="http://schemas.microsoft.com/office/powerpoint/2010/main" val="279420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752A33F-EE0E-46F4-A540-9E2554E5E1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" b="145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4" name="Rectangle 10">
            <a:extLst>
              <a:ext uri="{FF2B5EF4-FFF2-40B4-BE49-F238E27FC236}">
                <a16:creationId xmlns:a16="http://schemas.microsoft.com/office/drawing/2014/main" id="{2E31FADD-28C8-4F4E-91A0-B3CB76EF2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FED926F3-B564-439F-AB6E-6E0034F58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38B082E-814D-4584-BADE-D662AF638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>
            <a:normAutofit/>
          </a:bodyPr>
          <a:lstStyle/>
          <a:p>
            <a:r>
              <a:rPr lang="pl-PL" sz="4000" i="1" cap="none"/>
              <a:t>Życie, rzeczywistość i poezja są ze sobą ściśle połączone. To tylko my – idąc za głosem przyzwyczajeń – nie potrafimy dostrzec tego związku.</a:t>
            </a:r>
            <a:endParaRPr lang="pl-PL" sz="4000" cap="none"/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id="{E6D331CB-6FBA-4372-AC60-F6B170C67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16">
            <a:extLst>
              <a:ext uri="{FF2B5EF4-FFF2-40B4-BE49-F238E27FC236}">
                <a16:creationId xmlns:a16="http://schemas.microsoft.com/office/drawing/2014/main" id="{4126804E-8B26-4520-869D-E127C27BC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8">
            <a:extLst>
              <a:ext uri="{FF2B5EF4-FFF2-40B4-BE49-F238E27FC236}">
                <a16:creationId xmlns:a16="http://schemas.microsoft.com/office/drawing/2014/main" id="{9F5E85EB-F7B3-4293-B1A9-9E1C5A37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0">
            <a:extLst>
              <a:ext uri="{FF2B5EF4-FFF2-40B4-BE49-F238E27FC236}">
                <a16:creationId xmlns:a16="http://schemas.microsoft.com/office/drawing/2014/main" id="{7C29264A-3E42-42AF-9FCD-A88A68D60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23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9E1E7F64-0923-4A8C-8C57-8DA53D5B4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9478849-EFF2-4DE4-983C-8EE3FA1EB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7659007-D861-4E94-9C3A-A056785E9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510B89F-E2F1-498D-89E6-BBD1F7A8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B98270E-648F-4E36-B844-0EDB47720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20ACCC1D-12AA-489E-B5B0-89274753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7656" y="1833246"/>
            <a:ext cx="2978281" cy="328659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3100" cap="none" dirty="0">
                <a:solidFill>
                  <a:schemeClr val="tx1"/>
                </a:solidFill>
                <a:latin typeface="+mn-lt"/>
              </a:rPr>
              <a:t>Tegorocznym Laureatem World Day Poetry UNESCO 2020</a:t>
            </a:r>
            <a:br>
              <a:rPr lang="pl-PL" sz="3100" cap="none" dirty="0">
                <a:solidFill>
                  <a:schemeClr val="tx1"/>
                </a:solidFill>
                <a:latin typeface="+mn-lt"/>
              </a:rPr>
            </a:br>
            <a:r>
              <a:rPr lang="pl-PL" sz="3100" cap="none" dirty="0">
                <a:solidFill>
                  <a:schemeClr val="tx1"/>
                </a:solidFill>
                <a:latin typeface="+mn-lt"/>
              </a:rPr>
              <a:t>Award, został </a:t>
            </a:r>
            <a:r>
              <a:rPr lang="pl-PL" sz="3100" cap="none" dirty="0">
                <a:solidFill>
                  <a:srgbClr val="FF0000"/>
                </a:solidFill>
                <a:latin typeface="+mn-lt"/>
              </a:rPr>
              <a:t>Jacek Jaszczyk.</a:t>
            </a:r>
            <a:br>
              <a:rPr lang="pl-PL" sz="3100" u="sng" cap="none" dirty="0">
                <a:solidFill>
                  <a:srgbClr val="FF0000"/>
                </a:solidFill>
                <a:latin typeface="+mn-lt"/>
              </a:rPr>
            </a:br>
            <a:endParaRPr lang="en-US" sz="4800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Obraz zawierający zdjęcie, czarny, czerwony, siedzi&#10;&#10;Opis wygenerowany automatycznie">
            <a:extLst>
              <a:ext uri="{FF2B5EF4-FFF2-40B4-BE49-F238E27FC236}">
                <a16:creationId xmlns:a16="http://schemas.microsoft.com/office/drawing/2014/main" id="{AE8641F3-B724-4C42-8607-1ACAC2DB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978" y="960895"/>
            <a:ext cx="6049395" cy="48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FD928195-4D39-4483-8E9C-DDEF45288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3C3AEFB-A180-42BA-A986-808141512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DC660CB-86B2-4824-BAAF-665CD1889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355DF17-4368-44AA-A15E-16C1FC148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740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1E7F64-0923-4A8C-8C57-8DA53D5B4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78849-EFF2-4DE4-983C-8EE3FA1EB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659007-D861-4E94-9C3A-A056785E9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0B89F-E2F1-498D-89E6-BBD1F7A8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98270E-648F-4E36-B844-0EDB47720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FD6E831-7347-46C3-AC88-AF67D713E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225" y="1657350"/>
            <a:ext cx="2978282" cy="404305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poeta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dziennikarz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radiowiec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działacz społeczny</a:t>
            </a:r>
          </a:p>
          <a:p>
            <a:endParaRPr lang="pl-PL" sz="2000" b="1" dirty="0"/>
          </a:p>
          <a:p>
            <a:r>
              <a:rPr lang="pl-PL" sz="2000" b="1" dirty="0"/>
              <a:t>Autor tomu wierszy</a:t>
            </a:r>
            <a:endParaRPr lang="pl-PL" sz="2000" b="1" i="1" dirty="0"/>
          </a:p>
          <a:p>
            <a:r>
              <a:rPr lang="pl-PL" sz="2000" b="1" i="1" dirty="0">
                <a:solidFill>
                  <a:srgbClr val="FF0000"/>
                </a:solidFill>
              </a:rPr>
              <a:t>„Tańczą w nas życia geniusze”</a:t>
            </a:r>
            <a:r>
              <a:rPr lang="pl-PL" sz="2000" b="1" dirty="0">
                <a:solidFill>
                  <a:srgbClr val="FF0000"/>
                </a:solidFill>
              </a:rPr>
              <a:t> </a:t>
            </a:r>
          </a:p>
          <a:p>
            <a:endParaRPr lang="pl-PL" sz="1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9138AC5-443C-47E0-B44F-D867B05E3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2" y="1498924"/>
            <a:ext cx="5451627" cy="38570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928195-4D39-4483-8E9C-DDEF45288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C3AEFB-A180-42BA-A986-808141512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C660CB-86B2-4824-BAAF-665CD1889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55DF17-4368-44AA-A15E-16C1FC148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84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9E1E7F64-0923-4A8C-8C57-8DA53D5B4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478849-EFF2-4DE4-983C-8EE3FA1EB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7659007-D861-4E94-9C3A-A056785E9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510B89F-E2F1-498D-89E6-BBD1F7A8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B98270E-648F-4E36-B844-0EDB47720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13E62A65-D13E-4217-BC4F-B2299B562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7225" y="1559768"/>
            <a:ext cx="2978281" cy="4077552"/>
          </a:xfrm>
        </p:spPr>
        <p:txBody>
          <a:bodyPr>
            <a:normAutofit/>
          </a:bodyPr>
          <a:lstStyle/>
          <a:p>
            <a:r>
              <a:rPr lang="pl-PL" sz="3000" dirty="0"/>
              <a:t> </a:t>
            </a:r>
            <a:r>
              <a:rPr lang="pl-PL" sz="3000" cap="none" dirty="0"/>
              <a:t>Święto obchodzone corocznie </a:t>
            </a:r>
            <a:br>
              <a:rPr lang="pl-PL" sz="3000" cap="none" dirty="0"/>
            </a:br>
            <a:r>
              <a:rPr lang="pl-PL" sz="3000" cap="none" dirty="0">
                <a:solidFill>
                  <a:srgbClr val="FF0000"/>
                </a:solidFill>
              </a:rPr>
              <a:t>21 marca</a:t>
            </a:r>
            <a:r>
              <a:rPr lang="pl-PL" sz="3000" cap="none" dirty="0"/>
              <a:t>, ustanowione przez </a:t>
            </a:r>
            <a:r>
              <a:rPr lang="pl-PL" sz="3000" cap="none" dirty="0">
                <a:solidFill>
                  <a:srgbClr val="FF0000"/>
                </a:solidFill>
              </a:rPr>
              <a:t>UNESCO jesienią </a:t>
            </a:r>
            <a:br>
              <a:rPr lang="pl-PL" sz="3000" cap="none" dirty="0">
                <a:solidFill>
                  <a:srgbClr val="FF0000"/>
                </a:solidFill>
              </a:rPr>
            </a:br>
            <a:r>
              <a:rPr lang="pl-PL" sz="3000" cap="none" dirty="0">
                <a:solidFill>
                  <a:srgbClr val="FF0000"/>
                </a:solidFill>
              </a:rPr>
              <a:t>1999 roku. </a:t>
            </a:r>
            <a:endParaRPr lang="pl-PL" sz="3000" dirty="0">
              <a:solidFill>
                <a:srgbClr val="FF000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928195-4D39-4483-8E9C-DDEF45288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3C3AEFB-A180-42BA-A986-808141512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DC660CB-86B2-4824-BAAF-665CD1889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355DF17-4368-44AA-A15E-16C1FC148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>
            <a:extLst>
              <a:ext uri="{FF2B5EF4-FFF2-40B4-BE49-F238E27FC236}">
                <a16:creationId xmlns:a16="http://schemas.microsoft.com/office/drawing/2014/main" id="{E0832C44-1392-41D8-8A8A-96FAAA46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05679"/>
            <a:ext cx="4741959" cy="634237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B0FA96C-FAAE-4821-9F6E-A6598F77B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425" y="3897951"/>
            <a:ext cx="1489450" cy="148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393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B9B3A6-E1DE-4B05-9E3B-69AA17964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D7F7C1-416D-4004-A948-BF6722A1F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F0A2B9CC-2C86-4AA6-963C-42A67C91D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031741"/>
            <a:ext cx="9517450" cy="173138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sz="2400" i="1" dirty="0">
                <a:solidFill>
                  <a:srgbClr val="FF0000"/>
                </a:solidFill>
              </a:rPr>
              <a:t>Wiersze Jaszczyka są mniej zdyscyplinowane, bardziej poetycko rozbuchane, pobrzmiewa w nich gdzieś tam stukot Grochowiaka, a to i Wojaczek na chwilę zajrzy. </a:t>
            </a:r>
            <a:endParaRPr lang="pl-PL" sz="24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3580A9-5004-40E4-A1DC-63E6B4AE4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F2D1F0-EC99-445C-83D1-A40DD1B0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847746-0DD2-4849-B8F1-0C078E28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21A06E-1802-4D35-B16B-A464B11A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77AFC3E3-A355-4583-8B78-13A7AC88A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5" y="1355197"/>
            <a:ext cx="3763220" cy="251195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CC133067-16A9-4E80-85FD-D72C51C6FA61}"/>
              </a:ext>
            </a:extLst>
          </p:cNvPr>
          <p:cNvSpPr/>
          <p:nvPr/>
        </p:nvSpPr>
        <p:spPr>
          <a:xfrm>
            <a:off x="1095375" y="1134133"/>
            <a:ext cx="6096000" cy="23852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l-PL" i="1" dirty="0">
                <a:solidFill>
                  <a:srgbClr val="333333"/>
                </a:solidFill>
                <a:latin typeface="Helvetica Neue"/>
              </a:rPr>
              <a:t>„Urodziłem się w szczelinie wiersza</a:t>
            </a:r>
            <a:br>
              <a:rPr lang="pl-PL" i="1" dirty="0">
                <a:solidFill>
                  <a:srgbClr val="333333"/>
                </a:solidFill>
                <a:latin typeface="Helvetica Neue"/>
              </a:rPr>
            </a:br>
            <a:r>
              <a:rPr lang="pl-PL" i="1" dirty="0">
                <a:solidFill>
                  <a:srgbClr val="333333"/>
                </a:solidFill>
                <a:latin typeface="Helvetica Neue"/>
              </a:rPr>
              <a:t>i jestem przeźroczysty.</a:t>
            </a:r>
            <a:br>
              <a:rPr lang="pl-PL" i="1" dirty="0">
                <a:solidFill>
                  <a:srgbClr val="333333"/>
                </a:solidFill>
                <a:latin typeface="Helvetica Neue"/>
              </a:rPr>
            </a:br>
            <a:r>
              <a:rPr lang="pl-PL" i="1" dirty="0">
                <a:solidFill>
                  <a:srgbClr val="333333"/>
                </a:solidFill>
                <a:latin typeface="Helvetica Neue"/>
              </a:rPr>
              <a:t>Wygrabiony z prochu sylab,</a:t>
            </a:r>
            <a:br>
              <a:rPr lang="pl-PL" i="1" dirty="0">
                <a:solidFill>
                  <a:srgbClr val="333333"/>
                </a:solidFill>
                <a:latin typeface="Helvetica Neue"/>
              </a:rPr>
            </a:br>
            <a:r>
              <a:rPr lang="pl-PL" i="1" dirty="0">
                <a:solidFill>
                  <a:srgbClr val="333333"/>
                </a:solidFill>
                <a:latin typeface="Helvetica Neue"/>
              </a:rPr>
              <a:t>w korzeniach słowa wklęsły sękom,</a:t>
            </a:r>
            <a:br>
              <a:rPr lang="pl-PL" i="1" dirty="0">
                <a:solidFill>
                  <a:srgbClr val="333333"/>
                </a:solidFill>
                <a:latin typeface="Helvetica Neue"/>
              </a:rPr>
            </a:br>
            <a:r>
              <a:rPr lang="pl-PL" i="1" dirty="0">
                <a:solidFill>
                  <a:srgbClr val="333333"/>
                </a:solidFill>
                <a:latin typeface="Helvetica Neue"/>
              </a:rPr>
              <a:t>nie ufam gałęziom,</a:t>
            </a:r>
            <a:br>
              <a:rPr lang="pl-PL" i="1" dirty="0">
                <a:solidFill>
                  <a:srgbClr val="333333"/>
                </a:solidFill>
                <a:latin typeface="Helvetica Neue"/>
              </a:rPr>
            </a:br>
            <a:r>
              <a:rPr lang="pl-PL" i="1" dirty="0">
                <a:solidFill>
                  <a:srgbClr val="333333"/>
                </a:solidFill>
                <a:latin typeface="Helvetica Neue"/>
              </a:rPr>
              <a:t>którymi dwukropki w oczach kruków</a:t>
            </a:r>
            <a:br>
              <a:rPr lang="pl-PL" i="1" dirty="0">
                <a:solidFill>
                  <a:srgbClr val="333333"/>
                </a:solidFill>
                <a:latin typeface="Helvetica Neue"/>
              </a:rPr>
            </a:br>
            <a:r>
              <a:rPr lang="pl-PL" i="1" dirty="0">
                <a:solidFill>
                  <a:srgbClr val="333333"/>
                </a:solidFill>
                <a:latin typeface="Helvetica Neue"/>
              </a:rPr>
              <a:t>zrywają się w drogę przedostatnią.”</a:t>
            </a:r>
          </a:p>
          <a:p>
            <a:pPr>
              <a:spcAft>
                <a:spcPts val="600"/>
              </a:spcAft>
            </a:pPr>
            <a:r>
              <a:rPr lang="pl-PL" dirty="0">
                <a:solidFill>
                  <a:srgbClr val="333333"/>
                </a:solidFill>
                <a:latin typeface="Helvetica Neue"/>
              </a:rPr>
              <a:t> </a:t>
            </a:r>
            <a:endParaRPr lang="pl-PL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43670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Obraz 3" descr="Obraz zawierający wewnątrz, książka, siedzi, stół&#10;&#10;Opis wygenerowany automatycznie">
            <a:extLst>
              <a:ext uri="{FF2B5EF4-FFF2-40B4-BE49-F238E27FC236}">
                <a16:creationId xmlns:a16="http://schemas.microsoft.com/office/drawing/2014/main" id="{73126A3A-6099-45B6-9891-A9307A72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3" r="5538" b="1"/>
          <a:stretch/>
        </p:blipFill>
        <p:spPr>
          <a:xfrm>
            <a:off x="407432" y="402336"/>
            <a:ext cx="5522976" cy="6053328"/>
          </a:xfrm>
          <a:prstGeom prst="rect">
            <a:avLst/>
          </a:prstGeom>
        </p:spPr>
      </p:pic>
      <p:graphicFrame>
        <p:nvGraphicFramePr>
          <p:cNvPr id="16" name="Symbol zastępczy zawartości 2">
            <a:extLst>
              <a:ext uri="{FF2B5EF4-FFF2-40B4-BE49-F238E27FC236}">
                <a16:creationId xmlns:a16="http://schemas.microsoft.com/office/drawing/2014/main" id="{907A0AD2-7DA8-4E74-99A8-643A65085A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232185"/>
              </p:ext>
            </p:extLst>
          </p:nvPr>
        </p:nvGraphicFramePr>
        <p:xfrm>
          <a:off x="6506842" y="2038350"/>
          <a:ext cx="5442133" cy="3000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3018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1877CC4-D40F-4AA7-9918-B650DE6D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AA3049-D42F-46F6-856C-F9B8925E6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EC7C2A9-C77C-442E-800B-313E0D3F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07B62E5-5E62-4CB8-AFD5-1B59D2B62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9BCEFE9-2CB0-4D92-9EAF-2AD0F6B8F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7C330-3181-415C-816F-438221410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F6163FB-E4BC-4359-ABB1-1FAA98579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89531CE-7400-41BD-B67A-AAE15984D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3FDE5BFC-3EE4-424F-8B09-D39AB3D3E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F317600-94F1-41B1-99DA-15FD1DAA0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89AB3B2-6CB4-4F7E-9679-3AECA182D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08" r="-2" b="18478"/>
          <a:stretch/>
        </p:blipFill>
        <p:spPr>
          <a:xfrm>
            <a:off x="1447799" y="1251496"/>
            <a:ext cx="8877230" cy="463044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EA7CD68A-2602-4B93-9131-73F81CD1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E40A739-8874-4C84-A500-3D975329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662589D-5C73-487A-B80E-8B2E9CEDF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04DD379-E4DD-4444-A6B0-B7634A0F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54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4">
            <a:extLst>
              <a:ext uri="{FF2B5EF4-FFF2-40B4-BE49-F238E27FC236}">
                <a16:creationId xmlns:a16="http://schemas.microsoft.com/office/drawing/2014/main" id="{D16F018C-A00C-4D31-919C-E1D1D3ED4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36">
            <a:extLst>
              <a:ext uri="{FF2B5EF4-FFF2-40B4-BE49-F238E27FC236}">
                <a16:creationId xmlns:a16="http://schemas.microsoft.com/office/drawing/2014/main" id="{3423EECA-837B-430F-B3C2-590C8C084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Rectangle 38">
            <a:extLst>
              <a:ext uri="{FF2B5EF4-FFF2-40B4-BE49-F238E27FC236}">
                <a16:creationId xmlns:a16="http://schemas.microsoft.com/office/drawing/2014/main" id="{12A67E77-3708-475D-9C46-05AD6E09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6" name="Rectangle 40">
            <a:extLst>
              <a:ext uri="{FF2B5EF4-FFF2-40B4-BE49-F238E27FC236}">
                <a16:creationId xmlns:a16="http://schemas.microsoft.com/office/drawing/2014/main" id="{9B52CD85-D9C7-4093-9CC8-A5B0900A6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1E1936BE-478F-411E-BA2B-3270FBCB1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632" y="1559768"/>
            <a:ext cx="5068568" cy="3135379"/>
          </a:xfrm>
        </p:spPr>
        <p:txBody>
          <a:bodyPr>
            <a:normAutofit fontScale="90000"/>
          </a:bodyPr>
          <a:lstStyle/>
          <a:p>
            <a:r>
              <a:rPr lang="pl-PL" sz="5400" cap="none" dirty="0"/>
              <a:t>Rozpocznij swoją wirtualną przygodę z poezją.</a:t>
            </a:r>
          </a:p>
        </p:txBody>
      </p:sp>
      <p:sp>
        <p:nvSpPr>
          <p:cNvPr id="57" name="Rectangle 42">
            <a:extLst>
              <a:ext uri="{FF2B5EF4-FFF2-40B4-BE49-F238E27FC236}">
                <a16:creationId xmlns:a16="http://schemas.microsoft.com/office/drawing/2014/main" id="{AFEFF4A5-FBFD-4DCB-8AEC-BA1D1B279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8" name="Straight Connector 44">
            <a:extLst>
              <a:ext uri="{FF2B5EF4-FFF2-40B4-BE49-F238E27FC236}">
                <a16:creationId xmlns:a16="http://schemas.microsoft.com/office/drawing/2014/main" id="{96332E30-44D0-437B-AA4B-858D4F24C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46">
            <a:extLst>
              <a:ext uri="{FF2B5EF4-FFF2-40B4-BE49-F238E27FC236}">
                <a16:creationId xmlns:a16="http://schemas.microsoft.com/office/drawing/2014/main" id="{A306DB0A-3841-457B-BC38-248371FD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48">
            <a:extLst>
              <a:ext uri="{FF2B5EF4-FFF2-40B4-BE49-F238E27FC236}">
                <a16:creationId xmlns:a16="http://schemas.microsoft.com/office/drawing/2014/main" id="{9F86FF29-8F14-480C-8D31-8CCA67A97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50">
            <a:extLst>
              <a:ext uri="{FF2B5EF4-FFF2-40B4-BE49-F238E27FC236}">
                <a16:creationId xmlns:a16="http://schemas.microsoft.com/office/drawing/2014/main" id="{48D261F1-7F4A-4AE3-9CD7-FCF77B75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6AFE56F-4977-4DFA-9A92-A28E6AB55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331" b="4"/>
          <a:stretch/>
        </p:blipFill>
        <p:spPr>
          <a:xfrm>
            <a:off x="8199519" y="640080"/>
            <a:ext cx="3357629" cy="262805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38AFE9C-2970-4220-B9AA-CBD3D1C0B1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19" r="-5" b="12173"/>
          <a:stretch/>
        </p:blipFill>
        <p:spPr>
          <a:xfrm>
            <a:off x="8199519" y="3589867"/>
            <a:ext cx="3356156" cy="262467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E4C25FE6-B872-48FF-AB1F-77B887997CAF}"/>
              </a:ext>
            </a:extLst>
          </p:cNvPr>
          <p:cNvSpPr/>
          <p:nvPr/>
        </p:nvSpPr>
        <p:spPr>
          <a:xfrm>
            <a:off x="978584" y="5127416"/>
            <a:ext cx="57711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https://www.youtube.com/watch?v=xOx88uyF-40</a:t>
            </a:r>
            <a:endParaRPr lang="pl-P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7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7A6B8BED-08F5-4028-B792-4CF5C7DA9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7225" y="1559768"/>
            <a:ext cx="3187025" cy="3135379"/>
          </a:xfrm>
        </p:spPr>
        <p:txBody>
          <a:bodyPr>
            <a:normAutofit/>
          </a:bodyPr>
          <a:lstStyle/>
          <a:p>
            <a:r>
              <a:rPr lang="pl-PL" sz="3700" cap="none" dirty="0">
                <a:latin typeface="Century Gothic" panose="020B0502020202020204" pitchFamily="34" charset="0"/>
              </a:rPr>
              <a:t>Główne uroczystości tego święta odbywają się w </a:t>
            </a:r>
            <a:r>
              <a:rPr lang="pl-PL" sz="3700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Paryżu.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A218891-DCD1-483B-B8F3-C23138EDF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62" r="15042" b="-2"/>
          <a:stretch/>
        </p:blipFill>
        <p:spPr>
          <a:xfrm>
            <a:off x="643192" y="645106"/>
            <a:ext cx="5451627" cy="556466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355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E1E7F64-0923-4A8C-8C57-8DA53D5B4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478849-EFF2-4DE4-983C-8EE3FA1EB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7659007-D861-4E94-9C3A-A056785E9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510B89F-E2F1-498D-89E6-BBD1F7A8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98270E-648F-4E36-B844-0EDB47720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486D2839-A3B8-42F2-9AF4-AC72D3FE5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7225" y="1559768"/>
            <a:ext cx="2978281" cy="3135379"/>
          </a:xfrm>
        </p:spPr>
        <p:txBody>
          <a:bodyPr>
            <a:normAutofit/>
          </a:bodyPr>
          <a:lstStyle/>
          <a:p>
            <a:r>
              <a:rPr lang="pl-PL" sz="2600" cap="none" dirty="0">
                <a:solidFill>
                  <a:srgbClr val="FF0000"/>
                </a:solidFill>
              </a:rPr>
              <a:t>Celem tego dnia </a:t>
            </a:r>
            <a:r>
              <a:rPr lang="pl-PL" sz="2600" cap="none" dirty="0"/>
              <a:t>jest promocja czytania, pisania, publikowania i nauczania poezji na całym świecie.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B78057D-8A67-4E00-A5C8-27C1BD97D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806860"/>
            <a:ext cx="6016945" cy="547011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D928195-4D39-4483-8E9C-DDEF45288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9" name="Straight Connector 40">
            <a:extLst>
              <a:ext uri="{FF2B5EF4-FFF2-40B4-BE49-F238E27FC236}">
                <a16:creationId xmlns:a16="http://schemas.microsoft.com/office/drawing/2014/main" id="{D3C3AEFB-A180-42BA-A986-808141512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2">
            <a:extLst>
              <a:ext uri="{FF2B5EF4-FFF2-40B4-BE49-F238E27FC236}">
                <a16:creationId xmlns:a16="http://schemas.microsoft.com/office/drawing/2014/main" id="{BDC660CB-86B2-4824-BAAF-665CD1889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44">
            <a:extLst>
              <a:ext uri="{FF2B5EF4-FFF2-40B4-BE49-F238E27FC236}">
                <a16:creationId xmlns:a16="http://schemas.microsoft.com/office/drawing/2014/main" id="{6355DF17-4368-44AA-A15E-16C1FC148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761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6C786D25-FEFA-4DDC-9794-7A334AA6F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7225" y="1559768"/>
            <a:ext cx="2978281" cy="3135379"/>
          </a:xfrm>
        </p:spPr>
        <p:txBody>
          <a:bodyPr>
            <a:normAutofit/>
          </a:bodyPr>
          <a:lstStyle/>
          <a:p>
            <a:r>
              <a:rPr lang="pl-PL" sz="2300" cap="none" dirty="0">
                <a:latin typeface="Century Gothic" panose="020B0502020202020204" pitchFamily="34" charset="0"/>
              </a:rPr>
              <a:t>UNESCO zadeklarowało,</a:t>
            </a:r>
            <a:br>
              <a:rPr lang="pl-PL" sz="2300" cap="none" dirty="0">
                <a:latin typeface="Century Gothic" panose="020B0502020202020204" pitchFamily="34" charset="0"/>
              </a:rPr>
            </a:br>
            <a:r>
              <a:rPr lang="pl-PL" sz="2300" cap="none" dirty="0">
                <a:latin typeface="Century Gothic" panose="020B0502020202020204" pitchFamily="34" charset="0"/>
              </a:rPr>
              <a:t> że ten dzień ma </a:t>
            </a:r>
            <a:br>
              <a:rPr lang="pl-PL" sz="2300" cap="none" dirty="0">
                <a:latin typeface="Century Gothic" panose="020B0502020202020204" pitchFamily="34" charset="0"/>
              </a:rPr>
            </a:br>
            <a:r>
              <a:rPr lang="pl-PL" sz="2300" cap="none" dirty="0">
                <a:solidFill>
                  <a:srgbClr val="FF0000"/>
                </a:solidFill>
                <a:latin typeface="Century Gothic" panose="020B0502020202020204" pitchFamily="34" charset="0"/>
              </a:rPr>
              <a:t>"dać nowy impuls, aby docenić poezję oraz poprzeć krajowe, regionalne i międzynarodowe ruchy poetyckie".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6F581D8-1F82-4FC8-9057-B24F6B79D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0" r="26213" b="1"/>
          <a:stretch/>
        </p:blipFill>
        <p:spPr>
          <a:xfrm>
            <a:off x="571500" y="645106"/>
            <a:ext cx="5523319" cy="556466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061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9E1E7F64-0923-4A8C-8C57-8DA53D5B4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478849-EFF2-4DE4-983C-8EE3FA1EB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7659007-D861-4E94-9C3A-A056785E9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510B89F-E2F1-498D-89E6-BBD1F7A8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B98270E-648F-4E36-B844-0EDB47720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928195-4D39-4483-8E9C-DDEF45288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3C3AEFB-A180-42BA-A986-808141512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DC660CB-86B2-4824-BAAF-665CD1889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355DF17-4368-44AA-A15E-16C1FC148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C5FFF49-50CD-47B2-B8B4-21DF93CF5BCA}"/>
              </a:ext>
            </a:extLst>
          </p:cNvPr>
          <p:cNvSpPr txBox="1"/>
          <p:nvPr/>
        </p:nvSpPr>
        <p:spPr>
          <a:xfrm>
            <a:off x="447675" y="981075"/>
            <a:ext cx="57182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i="1" dirty="0">
                <a:latin typeface="Comic Sans MS" panose="030F0702030302020204" pitchFamily="66" charset="0"/>
              </a:rPr>
              <a:t>„Nie wiem, co to poezja,</a:t>
            </a:r>
          </a:p>
          <a:p>
            <a:r>
              <a:rPr lang="pl-PL" sz="3600" i="1" dirty="0">
                <a:latin typeface="Comic Sans MS" panose="030F0702030302020204" pitchFamily="66" charset="0"/>
              </a:rPr>
              <a:t>Nie wiem, po co i na co,</a:t>
            </a:r>
          </a:p>
          <a:p>
            <a:r>
              <a:rPr lang="pl-PL" sz="3600" i="1" dirty="0">
                <a:latin typeface="Comic Sans MS" panose="030F0702030302020204" pitchFamily="66" charset="0"/>
              </a:rPr>
              <a:t>Wiem, że czasami ludzie </a:t>
            </a:r>
          </a:p>
          <a:p>
            <a:r>
              <a:rPr lang="pl-PL" sz="3600" i="1" dirty="0">
                <a:latin typeface="Comic Sans MS" panose="030F0702030302020204" pitchFamily="66" charset="0"/>
              </a:rPr>
              <a:t>Czytają wiersze i płaczą”</a:t>
            </a:r>
          </a:p>
          <a:p>
            <a:endParaRPr lang="pl-PL" sz="3600" dirty="0"/>
          </a:p>
          <a:p>
            <a:pPr algn="r"/>
            <a:r>
              <a:rPr lang="pl-PL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W. Broniewski</a:t>
            </a:r>
          </a:p>
          <a:p>
            <a:endParaRPr lang="pl-PL" dirty="0"/>
          </a:p>
          <a:p>
            <a:r>
              <a:rPr lang="pl-PL" dirty="0"/>
              <a:t> 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3A4F36-E7EB-4467-A10B-B9249AC8E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236" y="1535772"/>
            <a:ext cx="3480295" cy="421255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BF96225-2E0D-4A58-A2EE-F7C0375DF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12" y="3799699"/>
            <a:ext cx="2101520" cy="270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24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8DD53E-2AE8-4B60-AC2F-209D236C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2264148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Światowy Dzień Poezji </a:t>
            </a:r>
            <a:br>
              <a:rPr lang="pl-PL" dirty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54" y="727628"/>
            <a:ext cx="5367164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978" y="886862"/>
            <a:ext cx="5054517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3BD5A28C-D49F-4632-BC5C-4A8B1FC6E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017" y="2055893"/>
            <a:ext cx="4414438" cy="275902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D0488A-E12A-4C2C-B977-9F2BE61CC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400" dirty="0"/>
              <a:t>jest okazją do uhonorowania poetów, ożywienia ustnych tradycji recitali poetyckich, promowania czytania, pisania i nauczania poezji, wspierania zbieżności między poezją a innymi sztukami, takimi jak teatr, taniec, muzyka i malarstwo, oraz podniesienia widoczności poezji w mediach. </a:t>
            </a:r>
          </a:p>
        </p:txBody>
      </p:sp>
    </p:spTree>
    <p:extLst>
      <p:ext uri="{BB962C8B-B14F-4D97-AF65-F5344CB8AC3E}">
        <p14:creationId xmlns:p14="http://schemas.microsoft.com/office/powerpoint/2010/main" val="360519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5">
            <a:extLst>
              <a:ext uri="{FF2B5EF4-FFF2-40B4-BE49-F238E27FC236}">
                <a16:creationId xmlns:a16="http://schemas.microsoft.com/office/drawing/2014/main" id="{61877CC4-D40F-4AA7-9918-B650DE6D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27">
            <a:extLst>
              <a:ext uri="{FF2B5EF4-FFF2-40B4-BE49-F238E27FC236}">
                <a16:creationId xmlns:a16="http://schemas.microsoft.com/office/drawing/2014/main" id="{27AA3049-D42F-46F6-856C-F9B8925E6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6" name="Rectangle 29">
            <a:extLst>
              <a:ext uri="{FF2B5EF4-FFF2-40B4-BE49-F238E27FC236}">
                <a16:creationId xmlns:a16="http://schemas.microsoft.com/office/drawing/2014/main" id="{FEC7C2A9-C77C-442E-800B-313E0D3F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7" name="Rectangle 31">
            <a:extLst>
              <a:ext uri="{FF2B5EF4-FFF2-40B4-BE49-F238E27FC236}">
                <a16:creationId xmlns:a16="http://schemas.microsoft.com/office/drawing/2014/main" id="{007B62E5-5E62-4CB8-AFD5-1B59D2B62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8" name="Group 33">
            <a:extLst>
              <a:ext uri="{FF2B5EF4-FFF2-40B4-BE49-F238E27FC236}">
                <a16:creationId xmlns:a16="http://schemas.microsoft.com/office/drawing/2014/main" id="{99BCEFE9-2CB0-4D92-9EAF-2AD0F6B8F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47C330-3181-415C-816F-438221410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F6163FB-E4BC-4359-ABB1-1FAA98579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9531CE-7400-41BD-B67A-AAE15984D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38">
            <a:extLst>
              <a:ext uri="{FF2B5EF4-FFF2-40B4-BE49-F238E27FC236}">
                <a16:creationId xmlns:a16="http://schemas.microsoft.com/office/drawing/2014/main" id="{D16F018C-A00C-4D31-919C-E1D1D3ED4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0">
            <a:extLst>
              <a:ext uri="{FF2B5EF4-FFF2-40B4-BE49-F238E27FC236}">
                <a16:creationId xmlns:a16="http://schemas.microsoft.com/office/drawing/2014/main" id="{3423EECA-837B-430F-B3C2-590C8C084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Rectangle 42">
            <a:extLst>
              <a:ext uri="{FF2B5EF4-FFF2-40B4-BE49-F238E27FC236}">
                <a16:creationId xmlns:a16="http://schemas.microsoft.com/office/drawing/2014/main" id="{12A67E77-3708-475D-9C46-05AD6E09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2" name="Rectangle 44">
            <a:extLst>
              <a:ext uri="{FF2B5EF4-FFF2-40B4-BE49-F238E27FC236}">
                <a16:creationId xmlns:a16="http://schemas.microsoft.com/office/drawing/2014/main" id="{9B52CD85-D9C7-4093-9CC8-A5B0900A6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68DD53E-2AE8-4B60-AC2F-209D236C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5068568" cy="313537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pl-PL" sz="2900" spc="-100" dirty="0">
                <a:solidFill>
                  <a:srgbClr val="FF0000"/>
                </a:solidFill>
              </a:rPr>
              <a:t>Poezja</a:t>
            </a:r>
            <a:r>
              <a:rPr lang="pl-PL" sz="2900" spc="-100" dirty="0"/>
              <a:t> łączy ludzi na różnych kontynentach </a:t>
            </a:r>
            <a:br>
              <a:rPr lang="pl-PL" sz="2900" spc="-100" dirty="0"/>
            </a:br>
            <a:r>
              <a:rPr lang="pl-PL" sz="2900" spc="-100" dirty="0"/>
              <a:t>i wszyscy są zaproszeni </a:t>
            </a:r>
            <a:br>
              <a:rPr lang="pl-PL" sz="2900" spc="-100" dirty="0"/>
            </a:br>
            <a:r>
              <a:rPr lang="pl-PL" sz="2900" spc="-100" dirty="0"/>
              <a:t>do wspólnego świętowania.</a:t>
            </a:r>
            <a:br>
              <a:rPr lang="pl-PL" sz="2900" spc="-100" dirty="0"/>
            </a:br>
            <a:r>
              <a:rPr lang="pl-PL" sz="2900" spc="-100" dirty="0"/>
              <a:t>W tym roku obchody nie będą miały charakteru festiwalu promującego literaturę polską w świecie i światową w Polsce. </a:t>
            </a:r>
            <a:br>
              <a:rPr lang="pl-PL" sz="2900" spc="-100" dirty="0"/>
            </a:br>
            <a:endParaRPr lang="pl-PL" sz="2900" spc="-100" dirty="0"/>
          </a:p>
        </p:txBody>
      </p:sp>
      <p:sp>
        <p:nvSpPr>
          <p:cNvPr id="63" name="Rectangle 46">
            <a:extLst>
              <a:ext uri="{FF2B5EF4-FFF2-40B4-BE49-F238E27FC236}">
                <a16:creationId xmlns:a16="http://schemas.microsoft.com/office/drawing/2014/main" id="{AFEFF4A5-FBFD-4DCB-8AEC-BA1D1B279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4" name="Straight Connector 48">
            <a:extLst>
              <a:ext uri="{FF2B5EF4-FFF2-40B4-BE49-F238E27FC236}">
                <a16:creationId xmlns:a16="http://schemas.microsoft.com/office/drawing/2014/main" id="{96332E30-44D0-437B-AA4B-858D4F24C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306DB0A-3841-457B-BC38-248371FD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F86FF29-8F14-480C-8D31-8CCA67A97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48D261F1-7F4A-4AE3-9CD7-FCF77B75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przyroda, woda, stół, gwiazdka&#10;&#10;Opis wygenerowany automatycznie">
            <a:extLst>
              <a:ext uri="{FF2B5EF4-FFF2-40B4-BE49-F238E27FC236}">
                <a16:creationId xmlns:a16="http://schemas.microsoft.com/office/drawing/2014/main" id="{1CDF8A3E-B821-4525-A28A-E3ADBAF3B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54" r="20695"/>
          <a:stretch/>
        </p:blipFill>
        <p:spPr>
          <a:xfrm>
            <a:off x="8199519" y="640080"/>
            <a:ext cx="3357629" cy="2628053"/>
          </a:xfrm>
          <a:prstGeom prst="rect">
            <a:avLst/>
          </a:prstGeom>
        </p:spPr>
      </p:pic>
      <p:pic>
        <p:nvPicPr>
          <p:cNvPr id="5" name="Obraz 4" descr="Obraz zawierający żywność, sałatka&#10;&#10;Opis wygenerowany automatycznie">
            <a:extLst>
              <a:ext uri="{FF2B5EF4-FFF2-40B4-BE49-F238E27FC236}">
                <a16:creationId xmlns:a16="http://schemas.microsoft.com/office/drawing/2014/main" id="{7B4CDDB5-E27F-4F6D-8C0A-459CEA61BF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75" r="8797" b="-2"/>
          <a:stretch/>
        </p:blipFill>
        <p:spPr>
          <a:xfrm>
            <a:off x="8199519" y="3589867"/>
            <a:ext cx="3356156" cy="262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3DDB2E1-7CBC-466B-A33D-C883E8AFC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90B801D-B026-4B13-8AC7-3183453E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2FDA2E1-E3A5-423C-B8F1-C710651F1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659110"/>
            <a:ext cx="9732773" cy="1465112"/>
          </a:xfrm>
        </p:spPr>
        <p:txBody>
          <a:bodyPr>
            <a:normAutofit/>
          </a:bodyPr>
          <a:lstStyle/>
          <a:p>
            <a:r>
              <a:rPr lang="pl-PL" sz="5100" cap="none"/>
              <a:t>Wisława Szymborska – </a:t>
            </a:r>
            <a:br>
              <a:rPr lang="pl-PL" sz="5100" cap="none"/>
            </a:br>
            <a:r>
              <a:rPr lang="pl-PL" sz="5100" cap="none"/>
              <a:t>m.in. </a:t>
            </a:r>
            <a:r>
              <a:rPr lang="pl-PL" sz="5100" i="1" cap="none"/>
              <a:t>„Miłość prawdziwa”  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3B4102A4-4670-4EBB-8726-03B0483AE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24222"/>
            <a:ext cx="9517450" cy="6389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pl-PL" dirty="0">
              <a:solidFill>
                <a:srgbClr val="0070C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https://www.youtube.com/watch?v=C-5P8PSk_oM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5E88ED-7029-4FD6-8A87-63B3658FF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DED9ABA-7E2A-4933-94CD-CC65DE843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0A92BB7-0F26-4EAF-83C1-FE7B2993A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30D3BD8-586E-4563-A023-6BB1DA7DD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BD62C93E-9186-4BD3-947D-7D2BB6B6D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2" r="2931" b="-2"/>
          <a:stretch/>
        </p:blipFill>
        <p:spPr>
          <a:xfrm>
            <a:off x="3052091" y="812584"/>
            <a:ext cx="1920240" cy="28154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695CDFD-2BA5-4518-8916-27E30E77D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325" y="1356952"/>
            <a:ext cx="2816200" cy="22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4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Microsoft Office PowerPoint</Application>
  <PresentationFormat>Panoramiczny</PresentationFormat>
  <Paragraphs>48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Arial</vt:lpstr>
      <vt:lpstr>Century Gothic</vt:lpstr>
      <vt:lpstr>Comic Sans MS</vt:lpstr>
      <vt:lpstr>Garamond</vt:lpstr>
      <vt:lpstr>Helvetica Neue</vt:lpstr>
      <vt:lpstr>Mydło</vt:lpstr>
      <vt:lpstr>Prezentacja programu PowerPoint</vt:lpstr>
      <vt:lpstr> Święto obchodzone corocznie  21 marca, ustanowione przez UNESCO jesienią  1999 roku. </vt:lpstr>
      <vt:lpstr>Główne uroczystości tego święta odbywają się w Paryżu. </vt:lpstr>
      <vt:lpstr>Celem tego dnia jest promocja czytania, pisania, publikowania i nauczania poezji na całym świecie.</vt:lpstr>
      <vt:lpstr>UNESCO zadeklarowało,  że ten dzień ma  "dać nowy impuls, aby docenić poezję oraz poprzeć krajowe, regionalne i międzynarodowe ruchy poetyckie".</vt:lpstr>
      <vt:lpstr>Prezentacja programu PowerPoint</vt:lpstr>
      <vt:lpstr>Światowy Dzień Poezji  </vt:lpstr>
      <vt:lpstr>Poezja łączy ludzi na różnych kontynentach  i wszyscy są zaproszeni  do wspólnego świętowania. W tym roku obchody nie będą miały charakteru festiwalu promującego literaturę polską w świecie i światową w Polsce.  </vt:lpstr>
      <vt:lpstr>Wisława Szymborska –  m.in. „Miłość prawdziwa”  </vt:lpstr>
      <vt:lpstr>Prezentacja programu PowerPoint</vt:lpstr>
      <vt:lpstr>„Wariat, zakochany i poeta-wszyscy trzej  z wyobraźni są utkani”                W. Szekspir </vt:lpstr>
      <vt:lpstr>Prezentacja programu PowerPoint</vt:lpstr>
      <vt:lpstr>Czesław Miłosz pisał: </vt:lpstr>
      <vt:lpstr> Cytując Irinę Bokovą – dyrektor generalną UNESCO –  „każdy wiersz jest unikalny, ale każdy odzwierciedla uniwersalne ludzkie doświadczenie, kreatywność przekraczającą wszelkie granice, w stałej afirmacji ludzkości jako jednej rodziny”. </vt:lpstr>
      <vt:lpstr>Prezentacja programu PowerPoint</vt:lpstr>
      <vt:lpstr>Bolesław Leśmian pisał: </vt:lpstr>
      <vt:lpstr>Życie, rzeczywistość i poezja są ze sobą ściśle połączone. To tylko my – idąc za głosem przyzwyczajeń – nie potrafimy dostrzec tego związku.</vt:lpstr>
      <vt:lpstr>Tegorocznym Laureatem World Day Poetry UNESCO 2020 Award, został Jacek Jaszczyk. </vt:lpstr>
      <vt:lpstr>Prezentacja programu PowerPoint</vt:lpstr>
      <vt:lpstr>Prezentacja programu PowerPoint</vt:lpstr>
      <vt:lpstr>Prezentacja programu PowerPoint</vt:lpstr>
      <vt:lpstr>Prezentacja programu PowerPoint</vt:lpstr>
      <vt:lpstr>Rozpocznij swoją wirtualną przygodę z poezją.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Asus</dc:creator>
  <cp:lastModifiedBy>Asus</cp:lastModifiedBy>
  <cp:revision>1</cp:revision>
  <dcterms:created xsi:type="dcterms:W3CDTF">2020-05-16T06:53:06Z</dcterms:created>
  <dcterms:modified xsi:type="dcterms:W3CDTF">2020-05-16T06:53:41Z</dcterms:modified>
</cp:coreProperties>
</file>