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68" r:id="rId6"/>
    <p:sldId id="259" r:id="rId7"/>
    <p:sldId id="269" r:id="rId8"/>
    <p:sldId id="260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95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20.4.2020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A812B65-9A1B-42FF-8DDA-365A2B0950AF}" type="datetimeFigureOut">
              <a:rPr lang="sk-SK" smtClean="0"/>
              <a:pPr/>
              <a:t>20.4.2020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Obdĺžni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7" name="Obdĺžni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20.4.2020</a:t>
            </a:fld>
            <a:endParaRPr lang="sk-SK"/>
          </a:p>
        </p:txBody>
      </p:sp>
      <p:sp>
        <p:nvSpPr>
          <p:cNvPr id="13" name="Zástupný symbol čísla snímky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A812B65-9A1B-42FF-8DDA-365A2B0950AF}" type="datetimeFigureOut">
              <a:rPr lang="sk-SK" smtClean="0"/>
              <a:pPr/>
              <a:t>20.4.2020</a:t>
            </a:fld>
            <a:endParaRPr lang="sk-SK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2" name="Zástupný symbol päty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A812B65-9A1B-42FF-8DDA-365A2B0950AF}" type="datetimeFigureOut">
              <a:rPr lang="sk-SK" smtClean="0"/>
              <a:pPr/>
              <a:t>20.4.2020</a:t>
            </a:fld>
            <a:endParaRPr lang="sk-SK"/>
          </a:p>
        </p:txBody>
      </p:sp>
      <p:sp>
        <p:nvSpPr>
          <p:cNvPr id="12" name="Zástupný symbol čísla snímky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sk-SK"/>
          </a:p>
        </p:txBody>
      </p:sp>
      <p:sp>
        <p:nvSpPr>
          <p:cNvPr id="16" name="Zástupný symbol textu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5" name="Zástupný symbol textu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20.4.2020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20.4.2020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20.4.2020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Obdĺžni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1" name="Obdĺžni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A812B65-9A1B-42FF-8DDA-365A2B0950AF}" type="datetimeFigureOut">
              <a:rPr lang="sk-SK" smtClean="0"/>
              <a:pPr/>
              <a:t>20.4.2020</a:t>
            </a:fld>
            <a:endParaRPr lang="sk-SK"/>
          </a:p>
        </p:txBody>
      </p:sp>
      <p:sp>
        <p:nvSpPr>
          <p:cNvPr id="13" name="Zástupný symbol čísla snímky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20.4.2020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Obdĺžni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Vplyv techniky na prostredie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Pozitívne a negatívne účinky techniky</a:t>
            </a:r>
            <a:endParaRPr lang="sk-SK" dirty="0"/>
          </a:p>
        </p:txBody>
      </p:sp>
      <p:sp>
        <p:nvSpPr>
          <p:cNvPr id="17412" name="AutoShape 4" descr="Výsledok vyhľadávania obrázkov pre dopyt effects of technology on environ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7414" name="AutoShape 6" descr="Výsledok vyhľadávania obrázkov pre dopyt effects of technology on environ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7416" name="AutoShape 8" descr="Výsledok vyhľadávania obrázkov pre dopyt effects of technology on environ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7418" name="Picture 10" descr="Výsledok vyhľadávania obrázkov pre dopyt sm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457200"/>
            <a:ext cx="4000500" cy="2667000"/>
          </a:xfrm>
          <a:prstGeom prst="rect">
            <a:avLst/>
          </a:prstGeom>
          <a:noFill/>
        </p:spPr>
      </p:pic>
      <p:pic>
        <p:nvPicPr>
          <p:cNvPr id="17420" name="Picture 12" descr="Výsledok vyhľadávania obrázkov pre dopyt wind energy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66800" y="457200"/>
            <a:ext cx="2439785" cy="3769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Vplyv techniky na prostredie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Človek by mal vedieť, aký vplyv bude mať jeho práca na prírodu, iných ľudí a na prostredie, v ktorom žijeme.</a:t>
            </a:r>
            <a:br>
              <a:rPr lang="sk-SK" sz="2400" dirty="0" smtClean="0"/>
            </a:br>
            <a:endParaRPr lang="sk-SK" sz="2400" dirty="0" smtClean="0"/>
          </a:p>
          <a:p>
            <a:r>
              <a:rPr lang="sk-SK" sz="2400" dirty="0" smtClean="0"/>
              <a:t>Technika nie je dobrá, ani zlá, ani prospešná, ani škodlivá.</a:t>
            </a:r>
            <a:br>
              <a:rPr lang="sk-SK" sz="2400" dirty="0" smtClean="0"/>
            </a:br>
            <a:endParaRPr lang="sk-SK" sz="2400" dirty="0" smtClean="0"/>
          </a:p>
          <a:p>
            <a:r>
              <a:rPr lang="sk-SK" sz="2400" dirty="0" smtClean="0"/>
              <a:t>Jej fungovanie a vplyv závisí od </a:t>
            </a:r>
            <a:r>
              <a:rPr lang="sk-SK" sz="2400" b="1" i="1" dirty="0" smtClean="0">
                <a:solidFill>
                  <a:schemeClr val="accent2">
                    <a:lumMod val="75000"/>
                  </a:schemeClr>
                </a:solidFill>
              </a:rPr>
              <a:t>človeka. </a:t>
            </a:r>
            <a:endParaRPr lang="sk-SK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Pozitívne účinky techniky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sz="2800" b="1" i="1" dirty="0" smtClean="0">
                <a:solidFill>
                  <a:schemeClr val="accent2">
                    <a:lumMod val="75000"/>
                  </a:schemeClr>
                </a:solidFill>
              </a:rPr>
              <a:t>uľahčovanie ľudskej práce</a:t>
            </a:r>
            <a:endParaRPr lang="sk-SK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sk-SK" sz="2800" b="1" i="1" dirty="0" smtClean="0">
                <a:solidFill>
                  <a:schemeClr val="accent4">
                    <a:lumMod val="75000"/>
                  </a:schemeClr>
                </a:solidFill>
              </a:rPr>
              <a:t>doprava – urýchlenie cestovania</a:t>
            </a:r>
          </a:p>
          <a:p>
            <a:endParaRPr lang="sk-SK" sz="28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074" name="Picture 2" descr="Výsledok vyhľadávania obrázkov pre dopyt smiley face smil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228600"/>
            <a:ext cx="1409700" cy="1409700"/>
          </a:xfrm>
          <a:prstGeom prst="rect">
            <a:avLst/>
          </a:prstGeom>
          <a:noFill/>
        </p:spPr>
      </p:pic>
      <p:pic>
        <p:nvPicPr>
          <p:cNvPr id="6" name="Picture 4" descr="Výsledok vyhľadávania obrázkov pre dopyt robots in car indust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895600"/>
            <a:ext cx="4861891" cy="3199733"/>
          </a:xfrm>
          <a:prstGeom prst="rect">
            <a:avLst/>
          </a:prstGeom>
          <a:noFill/>
        </p:spPr>
      </p:pic>
      <p:pic>
        <p:nvPicPr>
          <p:cNvPr id="3078" name="Picture 6" descr="Výsledok vyhľadávania obrázkov pre dopyt boe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667000"/>
            <a:ext cx="3553999" cy="1713131"/>
          </a:xfrm>
          <a:prstGeom prst="rect">
            <a:avLst/>
          </a:prstGeom>
          <a:noFill/>
        </p:spPr>
      </p:pic>
      <p:pic>
        <p:nvPicPr>
          <p:cNvPr id="3080" name="Picture 8" descr="Výsledok vyhľadávania obrázkov pre dopyt high speed trai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4591174"/>
            <a:ext cx="3276600" cy="18444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Pozitívne účinky techniky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sz="2800" b="1" i="1" dirty="0" smtClean="0">
                <a:solidFill>
                  <a:schemeClr val="accent2">
                    <a:lumMod val="75000"/>
                  </a:schemeClr>
                </a:solidFill>
              </a:rPr>
              <a:t>moderné techniky v zdravotníctve</a:t>
            </a:r>
          </a:p>
          <a:p>
            <a:r>
              <a:rPr lang="sk-SK" sz="2800" b="1" i="1" dirty="0" smtClean="0">
                <a:solidFill>
                  <a:schemeClr val="accent4">
                    <a:lumMod val="75000"/>
                  </a:schemeClr>
                </a:solidFill>
              </a:rPr>
              <a:t>stavebníctvo</a:t>
            </a:r>
          </a:p>
          <a:p>
            <a:endParaRPr lang="sk-SK" sz="28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074" name="Picture 2" descr="Výsledok vyhľadávania obrázkov pre dopyt smiley face smil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228600"/>
            <a:ext cx="1409700" cy="1409700"/>
          </a:xfrm>
          <a:prstGeom prst="rect">
            <a:avLst/>
          </a:prstGeom>
          <a:noFill/>
        </p:spPr>
      </p:pic>
      <p:pic>
        <p:nvPicPr>
          <p:cNvPr id="18436" name="Picture 4" descr="Výsledok vyhľadávania obrázkov pre dopyt magnetická rezonanc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276600"/>
            <a:ext cx="4215496" cy="3119230"/>
          </a:xfrm>
          <a:prstGeom prst="rect">
            <a:avLst/>
          </a:prstGeom>
          <a:noFill/>
        </p:spPr>
      </p:pic>
      <p:pic>
        <p:nvPicPr>
          <p:cNvPr id="18438" name="Picture 6" descr="Výsledok vyhľadávania obrázkov pre dopyt cranes building skyscrap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438400"/>
            <a:ext cx="4191000" cy="3279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Pozitívne účinky techniky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sz="2800" b="1" i="1" dirty="0" smtClean="0">
                <a:solidFill>
                  <a:schemeClr val="accent2">
                    <a:lumMod val="75000"/>
                  </a:schemeClr>
                </a:solidFill>
              </a:rPr>
              <a:t>hlbšie poznanie sveta a prírodných javov</a:t>
            </a:r>
          </a:p>
          <a:p>
            <a:r>
              <a:rPr lang="sk-SK" sz="2800" b="1" i="1" dirty="0" smtClean="0">
                <a:solidFill>
                  <a:schemeClr val="accent4">
                    <a:lumMod val="75000"/>
                  </a:schemeClr>
                </a:solidFill>
              </a:rPr>
              <a:t>využívanie obnoviteľných zdrojov energie</a:t>
            </a:r>
          </a:p>
          <a:p>
            <a:r>
              <a:rPr lang="sk-SK" sz="2800" b="1" i="1" dirty="0" smtClean="0">
                <a:solidFill>
                  <a:schemeClr val="accent2">
                    <a:lumMod val="75000"/>
                  </a:schemeClr>
                </a:solidFill>
              </a:rPr>
              <a:t>rýchla výmena informácií </a:t>
            </a:r>
          </a:p>
          <a:p>
            <a:endParaRPr lang="sk-SK" sz="28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074" name="Picture 2" descr="Výsledok vyhľadávania obrázkov pre dopyt smiley face smil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228600"/>
            <a:ext cx="1409700" cy="1409700"/>
          </a:xfrm>
          <a:prstGeom prst="rect">
            <a:avLst/>
          </a:prstGeom>
          <a:noFill/>
        </p:spPr>
      </p:pic>
      <p:pic>
        <p:nvPicPr>
          <p:cNvPr id="28676" name="Picture 4" descr="Výsledok vyhľadávania obrázkov pre dopyt renewable sources of energ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200400"/>
            <a:ext cx="4979263" cy="3352800"/>
          </a:xfrm>
          <a:prstGeom prst="rect">
            <a:avLst/>
          </a:prstGeom>
          <a:noFill/>
        </p:spPr>
      </p:pic>
      <p:pic>
        <p:nvPicPr>
          <p:cNvPr id="28680" name="Picture 8" descr="Výsledok vyhľadávania obrázkov pre dopyt ma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286000"/>
            <a:ext cx="2286000" cy="2286000"/>
          </a:xfrm>
          <a:prstGeom prst="rect">
            <a:avLst/>
          </a:prstGeom>
          <a:noFill/>
        </p:spPr>
      </p:pic>
      <p:pic>
        <p:nvPicPr>
          <p:cNvPr id="28682" name="Picture 10" descr="Výsledok vyhľadávania obrázkov pre dopyt mail communica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4324349"/>
            <a:ext cx="3473923" cy="2305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Negatívne účinky techniky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sz="2800" b="1" i="1" dirty="0" smtClean="0">
                <a:solidFill>
                  <a:schemeClr val="accent2">
                    <a:lumMod val="75000"/>
                  </a:schemeClr>
                </a:solidFill>
              </a:rPr>
              <a:t>vojenské zbrane – zabíjanie ľudí</a:t>
            </a:r>
          </a:p>
          <a:p>
            <a:r>
              <a:rPr lang="sk-SK" sz="2800" b="1" i="1" dirty="0" smtClean="0">
                <a:solidFill>
                  <a:schemeClr val="accent4">
                    <a:lumMod val="75000"/>
                  </a:schemeClr>
                </a:solidFill>
              </a:rPr>
              <a:t>znečisťovanie ovzdušia</a:t>
            </a:r>
          </a:p>
        </p:txBody>
      </p:sp>
      <p:pic>
        <p:nvPicPr>
          <p:cNvPr id="2050" name="Picture 2" descr="Výsledok vyhľadávania obrázkov pre dopyt smiley face sa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95017" y="228600"/>
            <a:ext cx="1391783" cy="1422000"/>
          </a:xfrm>
          <a:prstGeom prst="rect">
            <a:avLst/>
          </a:prstGeom>
          <a:noFill/>
        </p:spPr>
      </p:pic>
      <p:pic>
        <p:nvPicPr>
          <p:cNvPr id="2052" name="Picture 4" descr="https://lh6.googleusercontent.com/kyQ1RL3dstT4T3e0GO2WyJRpz_e0FKAdh7KkirClsMkVzAIRa9SGE8CDgudbuhiPyEhijAbJFfDiVva5kEI91XH9r_0KjjJJ0CKf1iRiyTjgIBH1C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895600"/>
            <a:ext cx="3881776" cy="3581400"/>
          </a:xfrm>
          <a:prstGeom prst="rect">
            <a:avLst/>
          </a:prstGeom>
          <a:noFill/>
        </p:spPr>
      </p:pic>
      <p:pic>
        <p:nvPicPr>
          <p:cNvPr id="2058" name="Picture 10" descr="Výsledok vyhľadávania obrázkov pre dopyt znečisťovanie ovzduš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5029200"/>
            <a:ext cx="2667000" cy="1640205"/>
          </a:xfrm>
          <a:prstGeom prst="rect">
            <a:avLst/>
          </a:prstGeom>
          <a:noFill/>
        </p:spPr>
      </p:pic>
      <p:pic>
        <p:nvPicPr>
          <p:cNvPr id="2060" name="Picture 12" descr="Výsledok vyhľadávania obrázkov pre dopyt znečisťovanie ovzdušia"/>
          <p:cNvPicPr>
            <a:picLocks noChangeAspect="1" noChangeArrowheads="1"/>
          </p:cNvPicPr>
          <p:nvPr/>
        </p:nvPicPr>
        <p:blipFill>
          <a:blip r:embed="rId5" cstate="print"/>
          <a:srcRect r="13846"/>
          <a:stretch>
            <a:fillRect/>
          </a:stretch>
        </p:blipFill>
        <p:spPr bwMode="auto">
          <a:xfrm>
            <a:off x="5486400" y="2133600"/>
            <a:ext cx="3429000" cy="27799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Negatívne účinky techniky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sz="2800" b="1" i="1" dirty="0" smtClean="0">
                <a:solidFill>
                  <a:schemeClr val="accent2">
                    <a:lumMod val="75000"/>
                  </a:schemeClr>
                </a:solidFill>
              </a:rPr>
              <a:t>poškodzovanie prírody</a:t>
            </a:r>
          </a:p>
          <a:p>
            <a:r>
              <a:rPr lang="sk-SK" sz="2800" b="1" i="1" dirty="0" smtClean="0">
                <a:solidFill>
                  <a:schemeClr val="accent4">
                    <a:lumMod val="75000"/>
                  </a:schemeClr>
                </a:solidFill>
              </a:rPr>
              <a:t>elektronický smog</a:t>
            </a:r>
            <a:endParaRPr lang="sk-SK" sz="28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0" name="Picture 2" descr="Výsledok vyhľadávania obrázkov pre dopyt smiley face sa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95017" y="228600"/>
            <a:ext cx="1391783" cy="1422000"/>
          </a:xfrm>
          <a:prstGeom prst="rect">
            <a:avLst/>
          </a:prstGeom>
          <a:noFill/>
        </p:spPr>
      </p:pic>
      <p:pic>
        <p:nvPicPr>
          <p:cNvPr id="5" name="Picture 2" descr="Výsledok vyhľadávania obrázkov pre dopyt positive effects of technolog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4500" y="1905000"/>
            <a:ext cx="3162300" cy="1973888"/>
          </a:xfrm>
          <a:prstGeom prst="rect">
            <a:avLst/>
          </a:prstGeom>
          <a:noFill/>
        </p:spPr>
      </p:pic>
      <p:pic>
        <p:nvPicPr>
          <p:cNvPr id="30726" name="Picture 6" descr="Výsledok vyhľadávania obrázkov pre dopyt deforestation amazon"/>
          <p:cNvPicPr>
            <a:picLocks noChangeAspect="1" noChangeArrowheads="1"/>
          </p:cNvPicPr>
          <p:nvPr/>
        </p:nvPicPr>
        <p:blipFill>
          <a:blip r:embed="rId4" cstate="print"/>
          <a:srcRect l="19777"/>
          <a:stretch>
            <a:fillRect/>
          </a:stretch>
        </p:blipFill>
        <p:spPr bwMode="auto">
          <a:xfrm>
            <a:off x="457200" y="2743200"/>
            <a:ext cx="4410238" cy="3581400"/>
          </a:xfrm>
          <a:prstGeom prst="rect">
            <a:avLst/>
          </a:prstGeom>
          <a:noFill/>
        </p:spPr>
      </p:pic>
      <p:pic>
        <p:nvPicPr>
          <p:cNvPr id="30728" name="Picture 8" descr="Výsledok vyhľadávania obrázkov pre dopyt technology around u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3815547"/>
            <a:ext cx="3886200" cy="3042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Alfréd </a:t>
            </a:r>
            <a:r>
              <a:rPr lang="sk-SK" dirty="0" err="1" smtClean="0"/>
              <a:t>Nobel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sz="2800" b="1" i="1" dirty="0" smtClean="0">
                <a:solidFill>
                  <a:schemeClr val="accent2">
                    <a:lumMod val="75000"/>
                  </a:schemeClr>
                </a:solidFill>
              </a:rPr>
              <a:t>švédsky vedec, </a:t>
            </a:r>
            <a:br>
              <a:rPr lang="sk-SK" sz="28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sk-SK" sz="2800" b="1" i="1" dirty="0" smtClean="0">
                <a:solidFill>
                  <a:schemeClr val="accent2">
                    <a:lumMod val="75000"/>
                  </a:schemeClr>
                </a:solidFill>
              </a:rPr>
              <a:t>vynálezca dynamitu</a:t>
            </a:r>
          </a:p>
          <a:p>
            <a:r>
              <a:rPr lang="sk-SK" sz="2400" i="1" dirty="0" smtClean="0"/>
              <a:t>Dynamit ako účinná trhavina mal slúžiť na uľahčenie práce v stavebníctve a baníctve </a:t>
            </a:r>
            <a:br>
              <a:rPr lang="sk-SK" sz="2400" i="1" dirty="0" smtClean="0"/>
            </a:br>
            <a:r>
              <a:rPr lang="sk-SK" sz="2400" i="1" dirty="0" smtClean="0"/>
              <a:t>(stavba tunelov, kameňolomy).</a:t>
            </a:r>
          </a:p>
          <a:p>
            <a:r>
              <a:rPr lang="sk-SK" sz="2400" i="1" dirty="0" smtClean="0"/>
              <a:t>Vynález sa však začal využívať aj na vojenské ciele, </a:t>
            </a:r>
            <a:br>
              <a:rPr lang="sk-SK" sz="2400" i="1" dirty="0" smtClean="0"/>
            </a:br>
            <a:r>
              <a:rPr lang="sk-SK" sz="2400" i="1" dirty="0" smtClean="0"/>
              <a:t>z čoho bol </a:t>
            </a:r>
            <a:r>
              <a:rPr lang="sk-SK" sz="2400" i="1" dirty="0" err="1" smtClean="0"/>
              <a:t>Nobel</a:t>
            </a:r>
            <a:r>
              <a:rPr lang="sk-SK" sz="2400" i="1" dirty="0" smtClean="0"/>
              <a:t> veľmi sklamaný.</a:t>
            </a:r>
          </a:p>
          <a:p>
            <a:r>
              <a:rPr lang="sk-SK" sz="2400" i="1" dirty="0" smtClean="0"/>
              <a:t>Celý svoj majetok daroval </a:t>
            </a:r>
            <a:br>
              <a:rPr lang="sk-SK" sz="2400" i="1" dirty="0" smtClean="0"/>
            </a:br>
            <a:r>
              <a:rPr lang="sk-SK" sz="2400" i="1" dirty="0" smtClean="0"/>
              <a:t>na vedecké účely.</a:t>
            </a:r>
          </a:p>
        </p:txBody>
      </p:sp>
      <p:pic>
        <p:nvPicPr>
          <p:cNvPr id="1028" name="Picture 4" descr="Výsledok vyhľadávania obrázkov pre dopyt alfred nob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04800"/>
            <a:ext cx="1714500" cy="2171701"/>
          </a:xfrm>
          <a:prstGeom prst="rect">
            <a:avLst/>
          </a:prstGeom>
          <a:noFill/>
        </p:spPr>
      </p:pic>
      <p:sp>
        <p:nvSpPr>
          <p:cNvPr id="1030" name="AutoShape 6" descr="Výsledok vyhľadávania obrázkov pre dopyt nobelova ce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32" name="AutoShape 8" descr="Výsledok vyhľadávania obrázkov pre dopyt nobelova ce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34" name="Picture 10" descr="Výsledok vyhľadávania obrázkov pre dopyt nobelova cen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457200"/>
            <a:ext cx="1905000" cy="1905000"/>
          </a:xfrm>
          <a:prstGeom prst="rect">
            <a:avLst/>
          </a:prstGeom>
          <a:noFill/>
        </p:spPr>
      </p:pic>
      <p:pic>
        <p:nvPicPr>
          <p:cNvPr id="1036" name="Picture 12" descr="Výsledok vyhľadávania obrázkov pre dopyt alfred nobel vynálezy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22922" b="25693"/>
          <a:stretch>
            <a:fillRect/>
          </a:stretch>
        </p:blipFill>
        <p:spPr bwMode="auto">
          <a:xfrm>
            <a:off x="1981200" y="5562600"/>
            <a:ext cx="3676650" cy="1066800"/>
          </a:xfrm>
          <a:prstGeom prst="rect">
            <a:avLst/>
          </a:prstGeom>
          <a:noFill/>
        </p:spPr>
      </p:pic>
      <p:pic>
        <p:nvPicPr>
          <p:cNvPr id="1038" name="Picture 14" descr="Výsledok vyhľadávania obrázkov pre dopyt alfred nobel dynam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4267200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Vlastná 33">
      <a:majorFont>
        <a:latin typeface="Tw Cen MT"/>
        <a:ea typeface=""/>
        <a:cs typeface=""/>
      </a:majorFont>
      <a:minorFont>
        <a:latin typeface="Trebuchet MS"/>
        <a:ea typeface=""/>
        <a:cs typeface="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199</TotalTime>
  <Words>93</Words>
  <Application>Microsoft Office PowerPoint</Application>
  <PresentationFormat>On-screen Show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Medián</vt:lpstr>
      <vt:lpstr>Vplyv techniky na prostredie</vt:lpstr>
      <vt:lpstr>Vplyv techniky na prostredie</vt:lpstr>
      <vt:lpstr>Pozitívne účinky techniky</vt:lpstr>
      <vt:lpstr>Pozitívne účinky techniky</vt:lpstr>
      <vt:lpstr>Pozitívne účinky techniky</vt:lpstr>
      <vt:lpstr>Negatívne účinky techniky</vt:lpstr>
      <vt:lpstr>Negatívne účinky techniky</vt:lpstr>
      <vt:lpstr>Alfréd Nobel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Vplyv techniky na prostredie</dc:title>
  <dc:creator>Domov</dc:creator>
  <cp:lastModifiedBy>Mária</cp:lastModifiedBy>
  <cp:revision>29</cp:revision>
  <dcterms:created xsi:type="dcterms:W3CDTF">2016-09-25T14:00:40Z</dcterms:created>
  <dcterms:modified xsi:type="dcterms:W3CDTF">2020-04-20T12:38:04Z</dcterms:modified>
</cp:coreProperties>
</file>