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4" r:id="rId6"/>
    <p:sldId id="260" r:id="rId7"/>
    <p:sldId id="262" r:id="rId8"/>
    <p:sldId id="265" r:id="rId9"/>
    <p:sldId id="266" r:id="rId10"/>
    <p:sldId id="267" r:id="rId11"/>
    <p:sldId id="263" r:id="rId12"/>
    <p:sldId id="268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23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7F045-2DFD-461A-A1DC-10F5819394BD}" type="datetimeFigureOut">
              <a:rPr lang="sk-SK" smtClean="0"/>
              <a:t>25. 5. 2020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1A84A-F4A5-43ED-B4A2-9878FEAE309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42899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1A84A-F4A5-43ED-B4A2-9878FEAE3097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2564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D033-CA16-4E71-8663-A1D97E672F0B}" type="datetimeFigureOut">
              <a:rPr lang="sk-SK" smtClean="0"/>
              <a:t>25. 5. 2020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DC52A-8743-4523-9A6F-A050D925F9B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28161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D033-CA16-4E71-8663-A1D97E672F0B}" type="datetimeFigureOut">
              <a:rPr lang="sk-SK" smtClean="0"/>
              <a:t>25. 5. 2020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DC52A-8743-4523-9A6F-A050D925F9B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9566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D033-CA16-4E71-8663-A1D97E672F0B}" type="datetimeFigureOut">
              <a:rPr lang="sk-SK" smtClean="0"/>
              <a:t>25. 5. 2020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DC52A-8743-4523-9A6F-A050D925F9B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03682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D033-CA16-4E71-8663-A1D97E672F0B}" type="datetimeFigureOut">
              <a:rPr lang="sk-SK" smtClean="0"/>
              <a:t>25. 5. 2020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DC52A-8743-4523-9A6F-A050D925F9B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2486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D033-CA16-4E71-8663-A1D97E672F0B}" type="datetimeFigureOut">
              <a:rPr lang="sk-SK" smtClean="0"/>
              <a:t>25. 5. 2020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DC52A-8743-4523-9A6F-A050D925F9B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77484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D033-CA16-4E71-8663-A1D97E672F0B}" type="datetimeFigureOut">
              <a:rPr lang="sk-SK" smtClean="0"/>
              <a:t>25. 5. 2020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DC52A-8743-4523-9A6F-A050D925F9B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6785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D033-CA16-4E71-8663-A1D97E672F0B}" type="datetimeFigureOut">
              <a:rPr lang="sk-SK" smtClean="0"/>
              <a:t>25. 5. 2020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DC52A-8743-4523-9A6F-A050D925F9B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707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D033-CA16-4E71-8663-A1D97E672F0B}" type="datetimeFigureOut">
              <a:rPr lang="sk-SK" smtClean="0"/>
              <a:t>25. 5. 2020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DC52A-8743-4523-9A6F-A050D925F9B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4947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D033-CA16-4E71-8663-A1D97E672F0B}" type="datetimeFigureOut">
              <a:rPr lang="sk-SK" smtClean="0"/>
              <a:t>25. 5. 2020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DC52A-8743-4523-9A6F-A050D925F9B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0024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D033-CA16-4E71-8663-A1D97E672F0B}" type="datetimeFigureOut">
              <a:rPr lang="sk-SK" smtClean="0"/>
              <a:t>25. 5. 2020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DC52A-8743-4523-9A6F-A050D925F9B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30306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D033-CA16-4E71-8663-A1D97E672F0B}" type="datetimeFigureOut">
              <a:rPr lang="sk-SK" smtClean="0"/>
              <a:t>25. 5. 2020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DC52A-8743-4523-9A6F-A050D925F9B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72215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BD033-CA16-4E71-8663-A1D97E672F0B}" type="datetimeFigureOut">
              <a:rPr lang="sk-SK" smtClean="0"/>
              <a:t>25. 5. 2020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DC52A-8743-4523-9A6F-A050D925F9B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0115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/>
              <a:t>TURICE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i="1" dirty="0" smtClean="0">
                <a:solidFill>
                  <a:schemeClr val="tx1"/>
                </a:solidFill>
              </a:rPr>
              <a:t>Zoslanie DS</a:t>
            </a:r>
            <a:endParaRPr lang="sk-SK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49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citel\Desktop\ds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7560840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827584" y="5733256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Moc odovzdávať Ducha Svätého prešla z apoštolov na biskupov a tí aj v dnešnej dobe odovzdávajú Ducha Svätého vo Sviatosti birmovania</a:t>
            </a:r>
            <a:r>
              <a:rPr lang="sk-SK" dirty="0" smtClean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9688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citel\Desktop\ds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5"/>
            <a:ext cx="7887382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1331640" y="5733256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Vo Svätom písme sa Duch Svätý zjavuje aj v podobe holubice, napr. pri Ježišovom krste.</a:t>
            </a:r>
            <a:endParaRPr lang="sk-SK" sz="2000" b="1" dirty="0"/>
          </a:p>
        </p:txBody>
      </p:sp>
    </p:spTree>
    <p:extLst>
      <p:ext uri="{BB962C8B-B14F-4D97-AF65-F5344CB8AC3E}">
        <p14:creationId xmlns:p14="http://schemas.microsoft.com/office/powerpoint/2010/main" val="13552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3131840" y="3140968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Ďakujem za pozornosť.</a:t>
            </a:r>
            <a:endParaRPr lang="sk-SK" sz="2000" b="1" dirty="0"/>
          </a:p>
        </p:txBody>
      </p:sp>
    </p:spTree>
    <p:extLst>
      <p:ext uri="{BB962C8B-B14F-4D97-AF65-F5344CB8AC3E}">
        <p14:creationId xmlns:p14="http://schemas.microsoft.com/office/powerpoint/2010/main" val="410482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citel\Desktop\ds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6632"/>
            <a:ext cx="7748277" cy="5640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539553" y="6165304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Na Veľkonočnú nedeľu vstal Pán Ježiš z mŕtvych – na tretí deň po ukrižovaní.</a:t>
            </a:r>
            <a:endParaRPr lang="sk-SK" sz="2000" b="1" dirty="0"/>
          </a:p>
        </p:txBody>
      </p:sp>
    </p:spTree>
    <p:extLst>
      <p:ext uri="{BB962C8B-B14F-4D97-AF65-F5344CB8AC3E}">
        <p14:creationId xmlns:p14="http://schemas.microsoft.com/office/powerpoint/2010/main" val="112544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citel\Desktop\d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19"/>
            <a:ext cx="7787446" cy="5413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467544" y="5733256"/>
            <a:ext cx="84969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Na 40 deň po zmŕtvychvstaní vystúpil do neba. Predtým sľúbil apoštolom, že im pošle nového vodcu, ktorý ich bude viesť, </a:t>
            </a:r>
            <a:r>
              <a:rPr lang="sk-SK" sz="2000" b="1" dirty="0"/>
              <a:t>u</a:t>
            </a:r>
            <a:r>
              <a:rPr lang="sk-SK" sz="2000" b="1" dirty="0" smtClean="0"/>
              <a:t>čiť a tešiť, ktorý im dá múdrosť, silu a odvahu.</a:t>
            </a:r>
            <a:endParaRPr lang="sk-SK" sz="2000" b="1" dirty="0"/>
          </a:p>
        </p:txBody>
      </p:sp>
    </p:spTree>
    <p:extLst>
      <p:ext uri="{BB962C8B-B14F-4D97-AF65-F5344CB8AC3E}">
        <p14:creationId xmlns:p14="http://schemas.microsoft.com/office/powerpoint/2010/main" val="158478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citel\Desktop\d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6120680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6660232" y="2852936"/>
            <a:ext cx="19442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Ježiš bol vzatý do neba a zasadol po pravici Boha.</a:t>
            </a:r>
            <a:endParaRPr lang="sk-SK" sz="2000" b="1" dirty="0"/>
          </a:p>
        </p:txBody>
      </p:sp>
    </p:spTree>
    <p:extLst>
      <p:ext uri="{BB962C8B-B14F-4D97-AF65-F5344CB8AC3E}">
        <p14:creationId xmlns:p14="http://schemas.microsoft.com/office/powerpoint/2010/main" val="355801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citel\Desktop\d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8640"/>
            <a:ext cx="7632848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539552" y="5877272"/>
            <a:ext cx="83266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A kým hľadeli k nebu, zastali pri nich dvaja mužovia v bielom odeve a povedali, že tak ako Ježiš odišiel, raz sa vráti.</a:t>
            </a:r>
            <a:endParaRPr lang="sk-SK" sz="2000" b="1" dirty="0"/>
          </a:p>
        </p:txBody>
      </p:sp>
    </p:spTree>
    <p:extLst>
      <p:ext uri="{BB962C8B-B14F-4D97-AF65-F5344CB8AC3E}">
        <p14:creationId xmlns:p14="http://schemas.microsoft.com/office/powerpoint/2010/main" val="260235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citel\Desktop\ds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8049199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467544" y="5373216"/>
            <a:ext cx="8049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Potom sa apoštoli vrátili do Jeruzalema a spoločne čakali na príchod nového vodcu, ktorého im Ježiš prisľúbil. Čakali 10 dní.</a:t>
            </a:r>
            <a:endParaRPr lang="sk-SK" sz="2000" b="1" dirty="0"/>
          </a:p>
        </p:txBody>
      </p:sp>
    </p:spTree>
    <p:extLst>
      <p:ext uri="{BB962C8B-B14F-4D97-AF65-F5344CB8AC3E}">
        <p14:creationId xmlns:p14="http://schemas.microsoft.com/office/powerpoint/2010/main" val="359001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citel\Desktop\ds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6632"/>
            <a:ext cx="8001044" cy="5437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BlokTextu 2"/>
          <p:cNvSpPr txBox="1"/>
          <p:nvPr/>
        </p:nvSpPr>
        <p:spPr>
          <a:xfrm>
            <a:off x="903670" y="5877272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Na 10. deň zrazu len počuli veľký hukot a v miestnosti sa zjavil oheň. Blížil sa k nim a oni sa naľakali.</a:t>
            </a:r>
            <a:endParaRPr lang="sk-SK" sz="2000" b="1" dirty="0"/>
          </a:p>
        </p:txBody>
      </p:sp>
    </p:spTree>
    <p:extLst>
      <p:ext uri="{BB962C8B-B14F-4D97-AF65-F5344CB8AC3E}">
        <p14:creationId xmlns:p14="http://schemas.microsoft.com/office/powerpoint/2010/main" val="356496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citel\Desktop\ds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187404" cy="5493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BlokTextu 2"/>
          <p:cNvSpPr txBox="1"/>
          <p:nvPr/>
        </p:nvSpPr>
        <p:spPr>
          <a:xfrm>
            <a:off x="518220" y="5898175"/>
            <a:ext cx="83873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Oheň sa rozdelil na ohnivé jazyky a tie vstúpili do apoštolov. A oni pochopili všetko, čo im Ježiš hovoril. To bol ten nový vodca - Duch Svätý, ktorý na nich zostúpil v podobe ohnivých jazykov, ktorého im poslal Pán Ježiš z neba.</a:t>
            </a:r>
            <a:endParaRPr lang="sk-SK" sz="2000" b="1" dirty="0"/>
          </a:p>
        </p:txBody>
      </p:sp>
    </p:spTree>
    <p:extLst>
      <p:ext uri="{BB962C8B-B14F-4D97-AF65-F5344CB8AC3E}">
        <p14:creationId xmlns:p14="http://schemas.microsoft.com/office/powerpoint/2010/main" val="94570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citel\Desktop\ds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4664"/>
            <a:ext cx="7584532" cy="5357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1264048" y="5949280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Toho Ducha </a:t>
            </a:r>
            <a:r>
              <a:rPr lang="sk-SK" sz="2000" b="1" dirty="0"/>
              <a:t>S</a:t>
            </a:r>
            <a:r>
              <a:rPr lang="sk-SK" sz="2000" b="1" dirty="0" smtClean="0"/>
              <a:t>vätého potom apoštoli odovzdávali prostredníctvom modlitby iným kresťanom.</a:t>
            </a:r>
            <a:endParaRPr lang="sk-SK" sz="2000" b="1" dirty="0"/>
          </a:p>
        </p:txBody>
      </p:sp>
    </p:spTree>
    <p:extLst>
      <p:ext uri="{BB962C8B-B14F-4D97-AF65-F5344CB8AC3E}">
        <p14:creationId xmlns:p14="http://schemas.microsoft.com/office/powerpoint/2010/main" val="264643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245</Words>
  <Application>Microsoft Office PowerPoint</Application>
  <PresentationFormat>Prezentácia na obrazovke (4:3)</PresentationFormat>
  <Paragraphs>14</Paragraphs>
  <Slides>12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Motív Office</vt:lpstr>
      <vt:lpstr>TURICE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TURICE</dc:title>
  <dc:creator>Ucitel</dc:creator>
  <cp:lastModifiedBy>MS Vinbarg</cp:lastModifiedBy>
  <cp:revision>12</cp:revision>
  <dcterms:created xsi:type="dcterms:W3CDTF">2016-05-03T07:49:47Z</dcterms:created>
  <dcterms:modified xsi:type="dcterms:W3CDTF">2020-05-24T23:24:06Z</dcterms:modified>
</cp:coreProperties>
</file>