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1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4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3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4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3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7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3B63-E02D-4105-AD2F-1CFCAD54869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015A-168F-4E5F-A180-B7A03D09D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77638"/>
            <a:ext cx="9144000" cy="2466226"/>
          </a:xfrm>
        </p:spPr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Domáce zvieratá a ich mláďatá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49351"/>
            <a:ext cx="9144000" cy="1655762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Mgr. Katarína Mikušová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5" y="711754"/>
            <a:ext cx="12042475" cy="58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6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102"/>
            <a:ext cx="11952308" cy="57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6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70C0"/>
                </a:solidFill>
              </a:rPr>
              <a:t>Hádanky: </a:t>
            </a:r>
            <a:br>
              <a:rPr lang="sk-SK" b="1" dirty="0" smtClean="0">
                <a:solidFill>
                  <a:srgbClr val="0070C0"/>
                </a:solidFill>
              </a:rPr>
            </a:br>
            <a:r>
              <a:rPr lang="sk-SK" sz="2400" b="1" dirty="0" smtClean="0">
                <a:solidFill>
                  <a:srgbClr val="0070C0"/>
                </a:solidFill>
              </a:rPr>
              <a:t>(skús hádať spolu s maminkou alebo oteckom)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400" dirty="0" smtClean="0"/>
              <a:t>Veselý je chvostom krúti,</a:t>
            </a:r>
          </a:p>
          <a:p>
            <a:pPr marL="0" indent="0">
              <a:buNone/>
            </a:pPr>
            <a:r>
              <a:rPr lang="sk-SK" sz="2400" dirty="0" smtClean="0"/>
              <a:t>s radosťou sa ku mne rúti.</a:t>
            </a:r>
          </a:p>
          <a:p>
            <a:pPr marL="0" indent="0">
              <a:buNone/>
            </a:pPr>
            <a:r>
              <a:rPr lang="sk-SK" sz="2400" dirty="0" smtClean="0"/>
              <a:t>Oblíže mi ruku, nôžku,</a:t>
            </a:r>
          </a:p>
          <a:p>
            <a:pPr marL="0" indent="0">
              <a:buNone/>
            </a:pPr>
            <a:r>
              <a:rPr lang="sk-SK" sz="2400" dirty="0" smtClean="0"/>
              <a:t>Zašteká vždy na mňa trošku.</a:t>
            </a:r>
          </a:p>
          <a:p>
            <a:pPr marL="0" indent="0">
              <a:buNone/>
            </a:pPr>
            <a:r>
              <a:rPr lang="sk-SK" sz="2400" dirty="0" smtClean="0"/>
              <a:t>Čo je to? </a:t>
            </a:r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/>
              <a:t>Nahlas volá kotkodák,</a:t>
            </a:r>
          </a:p>
          <a:p>
            <a:pPr marL="0" indent="0">
              <a:buNone/>
            </a:pPr>
            <a:r>
              <a:rPr lang="sk-SK" sz="2400" dirty="0" smtClean="0"/>
              <a:t>máva krídlom tak i tak.</a:t>
            </a:r>
          </a:p>
          <a:p>
            <a:pPr marL="0" indent="0">
              <a:buNone/>
            </a:pPr>
            <a:r>
              <a:rPr lang="sk-SK" sz="2400" dirty="0" smtClean="0"/>
              <a:t>Nechce mi dať vajíčka,</a:t>
            </a:r>
          </a:p>
          <a:p>
            <a:pPr marL="0" indent="0">
              <a:buNone/>
            </a:pPr>
            <a:r>
              <a:rPr lang="sk-SK" sz="2400" dirty="0" smtClean="0"/>
              <a:t>dnes do môjho košíčka.</a:t>
            </a:r>
          </a:p>
          <a:p>
            <a:pPr marL="0" indent="0">
              <a:buNone/>
            </a:pPr>
            <a:r>
              <a:rPr lang="sk-SK" sz="2400" dirty="0" smtClean="0"/>
              <a:t>Čo je to? </a:t>
            </a:r>
            <a:endParaRPr lang="en-US" sz="24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14" y="3939539"/>
            <a:ext cx="1932315" cy="221257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234" y="3857396"/>
            <a:ext cx="2559163" cy="22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67" y="0"/>
            <a:ext cx="500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21" y="0"/>
            <a:ext cx="5597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706"/>
            <a:ext cx="12108468" cy="60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/>
          <a:srcRect t="18332" b="-14571"/>
          <a:stretch/>
        </p:blipFill>
        <p:spPr>
          <a:xfrm>
            <a:off x="26359" y="1112807"/>
            <a:ext cx="12165641" cy="59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1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462"/>
            <a:ext cx="11969948" cy="584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" y="604104"/>
            <a:ext cx="11907715" cy="57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42" y="733246"/>
            <a:ext cx="11911936" cy="57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3" y="574719"/>
            <a:ext cx="11837218" cy="57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" y="448830"/>
            <a:ext cx="12013225" cy="58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1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5" y="534932"/>
            <a:ext cx="11937061" cy="57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2002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63</Words>
  <Application>Microsoft Office PowerPoint</Application>
  <PresentationFormat>Širokouhlá</PresentationFormat>
  <Paragraphs>14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Motív Office</vt:lpstr>
      <vt:lpstr>Domáce zvieratá a ich mláďatá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Hádanky:  (skús hádať spolu s maminkou alebo oteckom)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Katarína Vacvalová</dc:creator>
  <cp:lastModifiedBy>Katarína Vacvalová</cp:lastModifiedBy>
  <cp:revision>6</cp:revision>
  <dcterms:created xsi:type="dcterms:W3CDTF">2020-04-17T07:50:46Z</dcterms:created>
  <dcterms:modified xsi:type="dcterms:W3CDTF">2020-04-19T14:46:29Z</dcterms:modified>
</cp:coreProperties>
</file>