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85" r:id="rId4"/>
    <p:sldId id="268" r:id="rId5"/>
    <p:sldId id="270" r:id="rId6"/>
    <p:sldId id="269" r:id="rId7"/>
    <p:sldId id="263" r:id="rId8"/>
    <p:sldId id="286" r:id="rId9"/>
    <p:sldId id="272" r:id="rId10"/>
    <p:sldId id="274" r:id="rId11"/>
    <p:sldId id="273" r:id="rId12"/>
    <p:sldId id="288" r:id="rId13"/>
    <p:sldId id="287" r:id="rId14"/>
    <p:sldId id="267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75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500B-A82A-47E7-A031-F6C0759C116B}" type="datetimeFigureOut">
              <a:rPr lang="sk-SK" smtClean="0"/>
              <a:pPr/>
              <a:t>16. 5. 2020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907704" y="188640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/>
              <a:t>Vývin jedinca</a:t>
            </a:r>
            <a:endParaRPr lang="sk-SK" sz="66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00800" cy="439892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obchod.skola.sk/pics/phd_06-0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153400" cy="747936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sk-SK" sz="3600" dirty="0" smtClean="0"/>
              <a:t>- tehotenstvo končí </a:t>
            </a:r>
            <a:r>
              <a:rPr lang="sk-SK" sz="3600" b="1" dirty="0" smtClean="0">
                <a:solidFill>
                  <a:srgbClr val="FF0000"/>
                </a:solidFill>
              </a:rPr>
              <a:t>pôrodom.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464496" cy="30746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http://t0.gstatic.com/images?q=tbn:ANd9GcTOEN0_HpitMpxfm80x2Ht5vzQJMFXtU-I7HeKNltPRVUNcRh9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90293"/>
            <a:ext cx="3744416" cy="3967707"/>
          </a:xfrm>
          <a:prstGeom prst="rect">
            <a:avLst/>
          </a:prstGeom>
          <a:noFill/>
        </p:spPr>
      </p:pic>
      <p:pic>
        <p:nvPicPr>
          <p:cNvPr id="6" name="Picture 2" descr="http://img.diva.sk/stories/Animacie/bocian_dieta_animack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2484746" cy="23356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plodove oba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97335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ok vyhÄ¾adÃ¡vania obrÃ¡zkov pre dopyt plodove oba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320480" cy="2869519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336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04800"/>
            <a:ext cx="8305800" cy="6096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sk-SK" altLang="sk-SK" sz="2800" u="sng" dirty="0" smtClean="0">
                <a:solidFill>
                  <a:srgbClr val="FF0000"/>
                </a:solidFill>
              </a:rPr>
              <a:t>Jednovaječné dvojčatá</a:t>
            </a:r>
            <a:r>
              <a:rPr lang="sk-SK" altLang="sk-SK" sz="2800" dirty="0" smtClean="0">
                <a:solidFill>
                  <a:srgbClr val="FF0000"/>
                </a:solidFill>
              </a:rPr>
              <a:t> </a:t>
            </a:r>
            <a:r>
              <a:rPr lang="sk-SK" altLang="sk-SK" sz="2800" b="1" dirty="0" smtClean="0"/>
              <a:t>vznikajú z jedného vajíčka oplodneného jednou spermiou, ktoré sa rozdelilo na dve časti. </a:t>
            </a:r>
            <a:r>
              <a:rPr lang="sk-SK" altLang="sk-SK" sz="2800" dirty="0" smtClean="0"/>
              <a:t>Preto sú vždy rovnakého pohlavia a majú rovnakú krvnú skupinu. Spravidla sú navlas rovnaké, sú však medzi nimi určité malé fyzické odlišnosti.</a:t>
            </a:r>
            <a:br>
              <a:rPr lang="sk-SK" altLang="sk-SK" sz="2800" dirty="0" smtClean="0"/>
            </a:br>
            <a:endParaRPr lang="sk-SK" altLang="sk-SK" sz="2800" dirty="0" smtClean="0"/>
          </a:p>
          <a:p>
            <a:pPr>
              <a:lnSpc>
                <a:spcPct val="90000"/>
              </a:lnSpc>
            </a:pPr>
            <a:r>
              <a:rPr lang="sk-SK" altLang="sk-SK" sz="2800" u="sng" dirty="0" smtClean="0">
                <a:solidFill>
                  <a:srgbClr val="FF0000"/>
                </a:solidFill>
              </a:rPr>
              <a:t>Dvojvaječné dvojčatá</a:t>
            </a:r>
            <a:r>
              <a:rPr lang="sk-SK" altLang="sk-SK" sz="2800" dirty="0" smtClean="0"/>
              <a:t> </a:t>
            </a:r>
            <a:r>
              <a:rPr lang="sk-SK" altLang="sk-SK" sz="2800" b="1" dirty="0" smtClean="0"/>
              <a:t>vznikajú oplodnením dvoch vajíčok, ku ktorému výnimočne dochádza</a:t>
            </a:r>
            <a:r>
              <a:rPr lang="sk-SK" altLang="sk-SK" sz="2800" dirty="0" smtClean="0"/>
              <a:t>. Sú teda z dvoch rozličných vajíčok a dvoch rozličných spermií. Môžu byť rovnakého aj opačného pohlavia, majú odlišnú krvnú skupinu. Nie sú navlas rovnaké, môžu sa však dosť podobať, tak ako sa bežne súrodenci podobajú. </a:t>
            </a:r>
            <a:endParaRPr lang="sk-SK" altLang="sk-SK" sz="2800" dirty="0"/>
          </a:p>
        </p:txBody>
      </p:sp>
    </p:spTree>
    <p:extLst>
      <p:ext uri="{BB962C8B-B14F-4D97-AF65-F5344CB8AC3E}">
        <p14:creationId xmlns:p14="http://schemas.microsoft.com/office/powerpoint/2010/main" xmlns="" val="31561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19786303">
            <a:off x="1028765" y="1659637"/>
            <a:ext cx="81336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/>
              <a:t>Obdobia ľudského života</a:t>
            </a:r>
            <a:endParaRPr lang="sk-SK" sz="6600" b="1" dirty="0"/>
          </a:p>
        </p:txBody>
      </p:sp>
      <p:pic>
        <p:nvPicPr>
          <p:cNvPr id="6146" name="Picture 2" descr="http://t3.gstatic.com/images?q=tbn:ANd9GcTky8odnG57GyOrIBMAXNem_XK7Q58GwgFHZdm14SFr3hgha5AQ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596" y="2472533"/>
            <a:ext cx="2574404" cy="4385467"/>
          </a:xfrm>
          <a:prstGeom prst="rect">
            <a:avLst/>
          </a:prstGeom>
          <a:noFill/>
        </p:spPr>
      </p:pic>
      <p:pic>
        <p:nvPicPr>
          <p:cNvPr id="6148" name="Picture 4" descr="http://www.sme.sk/archiv_data/primar/c/4198/stockxpertcom_id13195301_siz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2933701"/>
          </a:xfrm>
          <a:prstGeom prst="rect">
            <a:avLst/>
          </a:prstGeom>
          <a:noFill/>
        </p:spPr>
      </p:pic>
      <p:pic>
        <p:nvPicPr>
          <p:cNvPr id="6150" name="Picture 6" descr="http://www.profimedia.sk/fotografie/obchodne-ludia-pracujuci-v-kaviarni/profimedia-0071109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02024"/>
            <a:ext cx="3563888" cy="255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1. novorodenecké obdobie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mesiac,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 potrava: materské mlieko.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://www.mamaaja.sk/mamaajaUserFiles/Image/2008_07/spaniesbabatkom3iStock_000000548240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3888432" cy="3600400"/>
          </a:xfrm>
          <a:prstGeom prst="rect">
            <a:avLst/>
          </a:prstGeom>
          <a:noFill/>
        </p:spPr>
      </p:pic>
      <p:pic>
        <p:nvPicPr>
          <p:cNvPr id="23558" name="Picture 6" descr="http://t0.gstatic.com/images?q=tbn:ANd9GcTEv-5rpGb97CXvj5yxHEu1JA9YConI9t34QeF_xCrVhRnMCJznv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4101259" cy="3071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2. dojčenské obdobie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mesiac až</a:t>
            </a: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rok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 intenzívny rast tela.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http://t0.gstatic.com/images?q=tbn:ANd9GcT-MF-WU-v2eDEn6JHoobwsOV4eE5rsuWt-zspTqI7GhBC3AyCH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4536504" cy="3005434"/>
          </a:xfrm>
          <a:prstGeom prst="rect">
            <a:avLst/>
          </a:prstGeom>
          <a:noFill/>
        </p:spPr>
      </p:pic>
      <p:pic>
        <p:nvPicPr>
          <p:cNvPr id="25604" name="Picture 4" descr="http://t1.gstatic.com/images?q=tbn:ANd9GcTdxvo7nSgAADFfSfGqb3he7NAidaYwg8kNHY1u87S6755Mpi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268760"/>
            <a:ext cx="3182238" cy="4785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3. obdobie batoľaťa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až 3 roky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lezenie, chodenie, reč.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data:image/jpeg;base64,/9j/4AAQSkZJRgABAQAAAQABAAD/2wCEAAkGBhQQEBQUEBQUFBQUEBQUFBUUFBQUFBUVFBUVFBYVFRUXGyYeGBojGRQUHy8gIycpLCwsFh49NTAqNSYrLCkBCQoKDgwOGg8PGiokHyQqKSksLSwsLCkpLCksLCwsKSwsKSwpLCkpKiwpLC8pKSwsLCosKiosLCwsKSwpKS0sKf/AABEIAL8BCAMBIgACEQEDEQH/xAAbAAACAwEBAQAAAAAAAAAAAAABAgADBAUGB//EAEUQAAIBAgQCBgUKBAQFBQAAAAECAAMRBBIhMQVBEyJRYXGRBjJSgaEUI0JicpKxwdHwFRYz0geCk+Fjc6LT8UNEU7Li/8QAGQEAAwEBAQAAAAAAAAAAAAAAAAECAwQF/8QALREAAgEDAgQFBAIDAAAAAAAAAAECAxEhEjETQVHwImGBkbFxocHhBNEUMkL/2gAMAwEAAhEDEQA/APqqCWqIiiWrMSRhHAiqJYBGAbRgIBGgMkYQCEQGGSSSAEhgEMYiSSQQAIhgkgAYIYsADJJBEBJJJIACAwwGACmSEwQABgMJgMAFMUxjFMQCkRCJYYhEQioiSEyQEFZaolaiWqIxjLHAirGEYxgIYBGEBhhghgBJJJIAQQwCGAgQySRgSSSSAEkkggwDBJJEBIIYIASCExYAAySQGAyGAyQRCBAYYpgADEMYxTEIRhJC0kQhljrEWWAShjiMIojCMoaEQQiABhgEMAJJJJARJJJI7ASGCGAEkgkvACGSSSICSSnFYoU1zN/5nEr4ypW7QvYOfj2zOU1EuMHI7L41BzuexdT+khxQ53HlMOFoADz85KyyHUZoqaOilcNsYxnGqMQNPxi4fjLKbOCR8R4H9fOCq8mEqXQ7UUwUqocXU3EdUvNlnYxFEF5YaB7RFNA90LMCu8F41RLRIhMBimMYpiEKZJDJEA4EsEQRxNBjCOIojCAwwwSQAaSSSAiQwSQAMkEl47gGSCS8ADeC8F4LwAaK9QKCTsBcwgTi+kfEAihB9LU+A1tIk7K44q7scviuMZ2vzPqjko7T+9YuDoPe5a4mDF1rMQORHiTbT8DNGBqE6sT7tpwXu8noqNkehoVdLeUL1QdDMRqaW3HIjceIlJqlj3zS5Ok1VmI1Gv775ysRiie74/mDOkXJWxvOJjBY9vwMzmylE24HiTIb6d4F7EeHbO5h8eVu9QgKbZdRe3bPHUCWNgdwZ06DqKdN3V2bLayXa1iQCV5bbyoVGhOmng9IOOIQSAza26oGvfc2EuwnEVqg5bgjcHceW4nGwFTpBmYPSGYABtzY31Bva+3babcLw/omuXZzZtWy5jdswHVAFhsPATthJtHHOOl2NbNckwGQSGNmYpimMYpksQpkkMkQi0R1iCOJYxxCIojQAYSQQxgGGLJABpILwXgA14LwQEwENeC8XP26ePLxtMtbFgKTeyjUtyt2328s0rSK5r/f7Eqq4pVBJ5b7Dz5Dwv7pkz1aiA0soVsvWe+qNuyqNdtsxA12lg4Si1EqFnZ19UsxsARZgqiyjQ8hL0pbk3b2GwXEVr0+kpsGS5AK63Kkgi57weU8Vx/FM2JqXByoQgJuQSdW17p7suBsNCxueebvnieM0SmYOb5nLBiLa35ic9fKwb0MPJirVgwzcy9z7wLfiYaWJ1sNO2c0V9dfyHvtAtfXwnmvDPViro9Xh8QAND+/fLadXWeYTipAjnjTdsamh8M9RXxYnJxWJBNjOT/EiZnxWN13ic7hosehoMFA59YW95ltGk/SP1wg2XKBcqBuSed76TFwCkauWw2Oa/IW2PnO7gPR9aVXpAznQ9UtdRfczanFvJz1Kijgro4FAQWYkg3F2O/bOmMSPaue0maFQRjSXsHkJ1JWOKU9W4ab3F+2GQAAWEEq5AIphMUmIQCZIpkgIvEcGViOJYDgxogMYGAxo0S8N4xDSRbxHq2v3b30A8TyjAsvFeqF3IHZ3+A5+6YMRxLrGnTKGoEztckIinZnO4vuBv3iUY3iBwqZqmV7AF2VfnGvstOkNT7yffyrTb+idV79Op0TiewWHa3V+G/naKmJDbPm12XX9i/PUTj4D0kSorVKqpQpgXtWPzpA0zFdk8N5qocZNYB1DLSJApi1nqfXb2KdrntI8RNJR0K778iIvU7Ln37G8J9kEe0c1j+XuAmN611Jd0cczTFWwueeSoSBodbTFUwb4nK1CqyUrWTozlBAJBNl7SPL4mtwjEqxy1mqLoVWrY201AcWYdxBiTG10/RfQfP/AEajPb/4cQHI8UqbSx8UwFncW/41NqZHf0i9UeNpzcTw9mXpHoU69rXDdWspzZWAqKBtoddSJGxTUlUquLpXYroyYhFK8mDvdb8vdKcekvfP7JUuTj7O322Ol8oaxLqSpAuyWqrcbMMvW1Gnq8hOTjujrqQtRXPYGGYHwOo8JKfGiGKvTu1r3RKuHq2GpNiCjaa6NJifk+L6rmm78hXHQ1h9mov5SJLGV7Z+xcXnwv0lj77HjcdQIOnLQjvHOYVxNjrp+E7/ABb0aqUzdKrqL3yYgZ17rV12995yHAQhayhGJsL6o32anqmebUppvwu/yetSqNLxK3wVfK1troO3lrF+UrsCPib+FpZTwhqN1eqPpE+VrflN9DhWHpk5ukduYvZfLacrssHYk7XOdTBJ0B39/wCE7HDPRZ65uTYX1N9B3eM0cJ4Z0r5aYsAbltwo7Ce3unt8PQCKFXYfu5m1Knqyzkr1tOFuJgsCtJAiCwFvEntM1CAQztSPObvkMl4JIxEvATITATEIBMUmEwEwAUyQEyQAvBjiVgxxKEODCDFvDeMY15M0QtKMRiAo/ep5C0YF5qeVr9mnaTyEwmk1Wpe9lT1UIsgbfPUHNhuE2G5N9o9U5goOpNid7EWzG+1luFHLMe6V4zF01RN+jY2SmozVKxuTbX6JPWud+c2gmtjGVnuHD4WnTQstsrvnq1qgDNUYH6It1trDYDSwMqoYCrTFqBKmrVd61SrlaoqE3BsBqSLKByAl9WjTz9PWqf0hZbm1KmTzt9J9fyEy44FymZj0XrrRP9bEVBYrexuqgj9bDSaRbb8Pq+9++REkorxei/Pl8mbj3CMLmWriEdqvq0j16tYm1rinewGvMeV5xuLviKAa9VKVM0spZ2WpiyG5U6aaL2eXZPSrQqIDUqutM9GekFKml1F+ooqNzA0t5d+ak2GwqF6RXrkMxU/KMRUYncWvb4jwkrRi95Pv0+zLevO0Y9+vwYfRhSwshq4WwUUVe13RFsTUpHYg9h2I9/o8Nxcq3R4kBW5OPUbsPd75xKtF8VcgHCJu7VD8/UUciQbU15HXS523mrBcUSuuRwWQsVSoRa9iVNjz2+BkSUlmVv6KTjtG/r+F0O265an1XGvjteKlUK+Vtn0/zD9Rb7s5lLEmieiqm9Mtlp1Dpkf6NOp2A8m2O3ZL+J3KA7MLFb6XI+j4/jJGb6iDMh7GNvepH5zNi8HTYgVUVx9HMoa19xqNu6WUcWrIhvuAQOffp5y+qmYQHhnPPC0UfN3Qf8Nio+4bp5ATmcS4FTrIVYKVYWOlrnsZRz79weydexQ9ZQR2/wDmMKCNqAJDSeSou2xw+E8Jy0Vp1wrtTOUOR1mRT82SRqTlsPdNI4Bh736Jb+LkeRa03PTsfdGEycVfKLU5LZkpUgoCqAoHIAAeQlgMURhGSG8N4JIwDBeSCICEyQGC8BEikw3ikwGAmSKTDAC9THEqUxs0q5JZeKWiF4paFwHzTnV8R1ydxTUvbtIHVHmV8psLzz6YwZqhvv0b/wCW9In4fjEmO2DbWBFGrY9ZiMPTINjcHI7A/bas3uHZH4ZXYV6zbqKqUU26q06eZ8vZcmZ8LiVcYdSAXFfKLmwBArZyR26MPfK6atRw1Zrguvyl2UG5Wo7EKt/C3mPGbttxxzdu/YhJKVnyV/t+ypcTSxj4RqiMC7V3RQbU0WmxtUZfpPtYn2prwHDlSsoSs7VqtNqj1nCtUFMEBVHJQb8uwyjAYfLWZR/7fA0aIttnqm+h8AvnAy2rY2sD/TprSUf8tMxsR9ZvhNW7ycFtb5eDOP8Aqpve/wALJqxK3XPVrZqaVStOn0YCM41zuS93t49+4manQqrVNWgcOteoSTTRRUpOthY1ai5Sr88/1rWO4oHCErYKjQxQY/Ms4cN1kZl6RzfX6TAc9J4ypxCpgKxRchp1KKsGqU6aq9KqosFKqGbexOYWt3C8Req6i8LG3L9l6bWcll5372PcUKNHGknEt0tan61Jm6OjSPaVBOcab9a8GM4pe/QgVKdL+rUPUw4RQTkpn6Td42IHI6YzSwuKpUxWZKfR0wKaLSpoEbmc1UsGU+zex795XURgoNelXxKLpQAVEoHsy0QEJbncg2tpeU1GTu238fj8epPjisJLrzb/ADY7a4+lXTLqWy2yPb5xD9DrWBPZfSYsHjWQOELVaF8r0qoLVaJ9h1bUr2HWcbFYt6blapLEB2rKqF8jWzZUKi1MDbra8yATObX41VpkOjVASLKz5FNjyAW71B3ZSPKc8rxdjohFSV0dqjX6CpekT0THNlzE9E31Sdch5jlPf4avmUEcxPmGDxtfEHXDvrvVCimjH7DHTnrp4T2XAq7BAj6FRYi9/A3HdaJSyOUcHozYypqAGoNpUlTkfdvKayHYi6Hn2GW2ZkrEEggjnFBmbD0ytw3taeEvBmTKLBGBlYMYGIB7yXiyRgNeAmCCIA3gMEBMAITATBFJgBCZIpMEALg0hqTxFDj9V2Cqq3JsL6DxJ5Cex4ewUDYm2pHOYRrajepQ0bsdqkBqTa1YPowBHO+sy1sBTsSARbsOk1k7GKj1MXE6xWhVK+sKNQjxyG3xnklbI6Jfqmn8nJ72pEA+40E8zPVYooEYDmpBNydxbnPA8T4kpzMurU1zWOl26eny+wW8zFGTk9Jrw9KbPQVAWLAXWpdcRTPLM4vl/wBZHU/bM0cI4rTqDoq4+brVBXpse+2ZSe1HAPh4TJwrGqCvTnqHpaGfsBIdSewggH33jcS4aym1MZ1UJi6RGttbVqfg12P+abweptR+vqYy8KTktsd/B18Himp1QSVcV6tfMwvpXo+oupsFKC4Xe43l9LBCoa1HMWpvTSsMpGctUZy1730uBpbScUh1amcLUAWtVG+oz5OkoP71Bpt2+M0nGJUFPFLnwrU+k6QWuGQORVS+xyOMw7ptF5UrWvj15fFjFqycb3tn0e/9nTw7fKMDck56mEri5ABz6gmw0Go5THjOC0cZh0o1UDomDo1KR2ZeqynIw1U9Vdu6X4Y16VSpSYCrTKNVoVAbNkcjpEUbMR6w+0JVgcS1H5tQ1ZsNQpU2VUyVWQ2KsqsbEE6aHTKd7iNtR1Lzuvp3gEnJxflZ/VHkKGOq4Oq9EBz0bZcwVOjcDUOQXHRsRa5XKDOl/MlaqSqEZ8ujanmPVZmY3uQLoNM285npMi1MuIVQLGnQrl6fWp1FU5icwDMDYKDteV4Tj1Gn6gNzuS2p/wCmcdaSpy7Z3UY8SHaOzw/hJpq4ao5LggkkEjNctlFtyTuxYmW4LgVKmb2LG1ruQfgAB8Jyx6UL3+f+0uT0nHf8P0mDrRe5pwKnI9Mghp1CtUbC67m+4O2njOFT9KB2jyjP6QhxZWGa/VuvO4gq0Sf8aZ7ekSdwPM/pLrduvdrb8J57B8QriwK0yDsRm08RmvOiuIqn6VMeCNf4tOhVYsydCaGf1j4+EgM52M4sKb2d1uVB1BF+XLTlEXjqe3T8zMXVjcrgT6HWhvOYONp7VPzMYcbT2qf3j+kfGh1DgVOh0gYbznfxhe1Pvf7Q/wAXX6v3v9ocaHUXAqdDoXkvOf8AxlO77wh/i6d33hHxYdQ4FTobopmM8XT9kRf4un7IhxYdRcGfQ2kxSZjPFk/ZH6xTxZP3aHFh1Dgz6M1kyTCeKp3yQ4sOocGfRm3D8HSmvUF2I6x5kEcu7umenemSmltwZ0DilUbjTacviPE07o5QjYFqbuzetYC57pj4lxUJRdidhfeeaxfpSBoovrqbgfnNHoyPlb1GqZStIKwT1szE3BYdgy7a392uM5XlZGnDaV2X0cFiq65kpHKRpnKoSO0Bje08h6ScGq0yRUpuhYFRobHMLEKwuDpfYz7Qja6bEXjuQbA+PvGxmqirXB1ntY+C8L4g9E1jYVcO5OWm9yLIpQuDuDfS4PZvOx6H+kYPRNhKLkil0ZpitVa1z62RmKjnv1TyIn0zifo1hq7Bq1FHOXLYg5SL3sVBCnfmJooYSnTXLTpoi9iIqjTbQCaKdr2M9Oqx56hwLMCpUUmLUqipTP8AQyMXzOSSouSerbS51ta2qlQOHd1qDNRqVXqJdb3FQHpKWUXJ1JYEgAgzp1KOW5pWUk5rEXps1rAso92o7Oc5mFxLs+UX6ci9eq69Wgp2SnyN9bWO1yewb05Ka03x3k56kHC0rd9PU5uBLU8DRq0Wa2HrAgHUNRFQo1j/AMs+4jXadrHplqq40JV8OTexIcCpSsftggfalfEFp0aJppTzNVDU1X6TF9Gq1OdtLljrp3iXY1QUNMNmelSo1D23pOGBJ78p8ppKWvxcrv2ZnCOjwvdJP1X6PNem+FzKW1A6XI+wDLpUQntsTofrTyS4BOwec9t6bW+T1gb6GieqQDe1LnYj6I858/Ur21v9RP8AtzzP5K8foer/ABW9FvM3Dhidnxl9PhidvxnNDr21P9Rf+3L0qDtqffX+ycb+p1r6HWp8FU/S+I/OXDgijXMdNdxy1nJWqeTP72X+yRmfk7f9J/KTdFZPaYGoco8J06dScPg2Iug8J1c86omUkc7inCenqZs1rKFtp2k/nM38sn2pg4ri26d7MQBYWFvZHaIqY1vaf3ZP0mEnG5cU7HQ/lk+1+En8tt7XwmMYs+0/kkYYpvafyX9ZHhK8RoPo63aIv8Abt/fnKhim9s/dH6yCu/tn7v8A+ovCPJY3AG9r4XlZ4C45jyMJxVT2x90/3RDi63tKfcwiwVdgbgj9vLvlTcGcc/gYzY2v9Q/e/SL8vr/V82/tivEeRG4RU5H8ZW3CanaR7zLDj63Yv3j/AGxWx1X6n3m/thgRQ3CqntfjJLG4jWHs/eJ/KCPAGfEcXxrj/wBFT22dv0EwHCV6n9aqT3KLDynfyi06PDfRzp1LFxTH0dLk8r2uLCa66knZMwcaUFdnk14MDYAsSSAB2k6CfR/Qn0U+RIzMfnKnr9bMAovlUW0vqb+M38J4VRoi1MDNYZmNyx77nbwE3PigOc7aNNrMnc4qtVTxFFwsNpnq4qzW8PxP6TPV4gBuZ5XH+llMVTZhYAajtF9PjHWmoxwRCm5Hr8RjAANdz3dkrGLHbPnvEfS7MVKnQZr3Pl+HxmYenSL6zHyJ/CcyqnbCilHLPpD1h2zFiqpU56diyj1SSFcbhWt36g8jPCn/ABHoDeoPuv8ApM9T/E3D7Byf8j/mJWpvZfYrRHm0e1w+MKsOitXxdVMzubhKaX2PsKNQF3JHdNeBCUAyMWfOc71WIPSHkLg9VByvYaeM+d8N/wARKQq2Vmy1agDAKVu1soOYja9rz0XGalXoTUrjIqlStNrqSx2FiLlueZtrmyjQzslWlNZwuffQ89fx4U5Y8XTy+vmN6acRV0yU9Q7jbbKgQXHddBbxnk1w3dOiaprPnIA0AAF7KBsBNSYWebWrapHo0aWmNji/JTAaBE7wwsPyQTDiG2g4S3EvR+2dNuHgyipww8pSlFktNGjhWJymwM9FTe4nhMTSrUesqlu5dSROpw30iOmZag7b03v5ZZsmlzC2peZ6up6N06lnIa5FzZiM3LW97e605fEuAmn1qQZl5jQlfLUiaf5yAAC0ap0t6hX/AO1pX/Moci+FqDU63pg+Nw9xHJ02tzKMZ3OUiSwU5rr1FqHMEdSd87K3lYmKEnO7GxQFhyS/JJkisO5SEkNOXFJMkVh3KMsUrLysjJDSGoyFYjJNLCIRCwajIyyS51kjsLUKDcaTn4rj1fDkgIz0yLdTUr3gH8JqRpYVvL1OOxk4KW5zh/iA9x1K1xz6NgT5zUvp1Vb1KFVj2tlQedyfhLlw4minhxF/kSWyGqEebOVisZisSLORTX2Vv8TuZi/l9va/GepFGEUxMp1aj5msacEeVPorfdjKm9CQdyZ7DJHRRM1Un1L4cOh40egdM7385YnoHS9m89kFkyxudR/9MNEOh47+RKB3pg333/IztYfgiogXNUZQbgPUdwCQAcoYm2gE64pxikjVUtZyfuPTDkjJTwoXYSwU5ayyZYrsqxXkhCSySFxWK+jkySwSWjuKxQ6XgSl3S20ZRFcu2AikI3RxxDabJmTK8kmSWZZLSiSvLAUlhEGWO4isrAUlhEUiMRWVimMYhgBW0rYx3lbGMTKmMkDwx4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6628" name="Picture 4" descr="http://img.najmama.sk/stories/Deti/bezpecie_batoliat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996952"/>
            <a:ext cx="4484927" cy="3240360"/>
          </a:xfrm>
          <a:prstGeom prst="rect">
            <a:avLst/>
          </a:prstGeom>
          <a:noFill/>
        </p:spPr>
      </p:pic>
      <p:pic>
        <p:nvPicPr>
          <p:cNvPr id="26630" name="Picture 6" descr="http://www.scumdoctor.com/images/Has-Your-Toddler-With-Hypoglycemia-Had-Seizu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80728"/>
            <a:ext cx="3600400" cy="5471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4. predškolský vek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až 6 rokov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rast trvalého chrupu.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data:image/jpeg;base64,/9j/4AAQSkZJRgABAQAAAQABAAD/2wCEAAkGBhQQEBQUEBQUFBQUEBQUFBUUFBQUFBUVFBUVFBYVFRUXGyYeGBojGRQUHy8gIycpLCwsFh49NTAqNSYrLCkBCQoKDgwOGg8PGiokHyQqKSksLSwsLCkpLCksLCwsKSwsKSwpLCkpKiwpLC8pKSwsLCosKiosLCwsKSwpKS0sKf/AABEIAL8BCAMBIgACEQEDEQH/xAAbAAACAwEBAQAAAAAAAAAAAAABAgADBAUGB//EAEUQAAIBAgQCBgUKBAQFBQAAAAECAAMRBBIhMQVBEyJRYXGRBjJSgaEUI0JicpKxwdHwFRYz0geCk+Fjc6LT8UNEU7Li/8QAGQEAAwEBAQAAAAAAAAAAAAAAAAECAwQF/8QALREAAgEDAgQFBAIDAAAAAAAAAAECAxEhEjETQVHwImGBkbFxocHhBNEUMkL/2gAMAwEAAhEDEQA/APqqCWqIiiWrMSRhHAiqJYBGAbRgIBGgMkYQCEQGGSSSAEhgEMYiSSQQAIhgkgAYIYsADJJBEBJJJIACAwwGACmSEwQABgMJgMAFMUxjFMQCkRCJYYhEQioiSEyQEFZaolaiWqIxjLHAirGEYxgIYBGEBhhghgBJJJIAQQwCGAgQySRgSSSSAEkkggwDBJJEBIIYIASCExYAAySQGAyGAyQRCBAYYpgADEMYxTEIRhJC0kQhljrEWWAShjiMIojCMoaEQQiABhgEMAJJJJARJJJI7ASGCGAEkgkvACGSSSICSSnFYoU1zN/5nEr4ypW7QvYOfj2zOU1EuMHI7L41BzuexdT+khxQ53HlMOFoADz85KyyHUZoqaOilcNsYxnGqMQNPxi4fjLKbOCR8R4H9fOCq8mEqXQ7UUwUqocXU3EdUvNlnYxFEF5YaB7RFNA90LMCu8F41RLRIhMBimMYpiEKZJDJEA4EsEQRxNBjCOIojCAwwwSQAaSSSAiQwSQAMkEl47gGSCS8ADeC8F4LwAaK9QKCTsBcwgTi+kfEAihB9LU+A1tIk7K44q7scviuMZ2vzPqjko7T+9YuDoPe5a4mDF1rMQORHiTbT8DNGBqE6sT7tpwXu8noqNkehoVdLeUL1QdDMRqaW3HIjceIlJqlj3zS5Ok1VmI1Gv775ysRiie74/mDOkXJWxvOJjBY9vwMzmylE24HiTIb6d4F7EeHbO5h8eVu9QgKbZdRe3bPHUCWNgdwZ06DqKdN3V2bLayXa1iQCV5bbyoVGhOmng9IOOIQSAza26oGvfc2EuwnEVqg5bgjcHceW4nGwFTpBmYPSGYABtzY31Bva+3babcLw/omuXZzZtWy5jdswHVAFhsPATthJtHHOOl2NbNckwGQSGNmYpimMYpksQpkkMkQi0R1iCOJYxxCIojQAYSQQxgGGLJABpILwXgA14LwQEwENeC8XP26ePLxtMtbFgKTeyjUtyt2328s0rSK5r/f7Eqq4pVBJ5b7Dz5Dwv7pkz1aiA0soVsvWe+qNuyqNdtsxA12lg4Si1EqFnZ19UsxsARZgqiyjQ8hL0pbk3b2GwXEVr0+kpsGS5AK63Kkgi57weU8Vx/FM2JqXByoQgJuQSdW17p7suBsNCxueebvnieM0SmYOb5nLBiLa35ic9fKwb0MPJirVgwzcy9z7wLfiYaWJ1sNO2c0V9dfyHvtAtfXwnmvDPViro9Xh8QAND+/fLadXWeYTipAjnjTdsamh8M9RXxYnJxWJBNjOT/EiZnxWN13ic7hosehoMFA59YW95ltGk/SP1wg2XKBcqBuSed76TFwCkauWw2Oa/IW2PnO7gPR9aVXpAznQ9UtdRfczanFvJz1Kijgro4FAQWYkg3F2O/bOmMSPaue0maFQRjSXsHkJ1JWOKU9W4ab3F+2GQAAWEEq5AIphMUmIQCZIpkgIvEcGViOJYDgxogMYGAxo0S8N4xDSRbxHq2v3b30A8TyjAsvFeqF3IHZ3+A5+6YMRxLrGnTKGoEztckIinZnO4vuBv3iUY3iBwqZqmV7AF2VfnGvstOkNT7yffyrTb+idV79Op0TiewWHa3V+G/naKmJDbPm12XX9i/PUTj4D0kSorVKqpQpgXtWPzpA0zFdk8N5qocZNYB1DLSJApi1nqfXb2KdrntI8RNJR0K778iIvU7Ln37G8J9kEe0c1j+XuAmN611Jd0cczTFWwueeSoSBodbTFUwb4nK1CqyUrWTozlBAJBNl7SPL4mtwjEqxy1mqLoVWrY201AcWYdxBiTG10/RfQfP/AEajPb/4cQHI8UqbSx8UwFncW/41NqZHf0i9UeNpzcTw9mXpHoU69rXDdWspzZWAqKBtoddSJGxTUlUquLpXYroyYhFK8mDvdb8vdKcekvfP7JUuTj7O322Ol8oaxLqSpAuyWqrcbMMvW1Gnq8hOTjujrqQtRXPYGGYHwOo8JKfGiGKvTu1r3RKuHq2GpNiCjaa6NJifk+L6rmm78hXHQ1h9mov5SJLGV7Z+xcXnwv0lj77HjcdQIOnLQjvHOYVxNjrp+E7/ABb0aqUzdKrqL3yYgZ17rV12995yHAQhayhGJsL6o32anqmebUppvwu/yetSqNLxK3wVfK1troO3lrF+UrsCPib+FpZTwhqN1eqPpE+VrflN9DhWHpk5ukduYvZfLacrssHYk7XOdTBJ0B39/wCE7HDPRZ65uTYX1N9B3eM0cJ4Z0r5aYsAbltwo7Ce3unt8PQCKFXYfu5m1Knqyzkr1tOFuJgsCtJAiCwFvEntM1CAQztSPObvkMl4JIxEvATITATEIBMUmEwEwAUyQEyQAvBjiVgxxKEODCDFvDeMY15M0QtKMRiAo/ep5C0YF5qeVr9mnaTyEwmk1Wpe9lT1UIsgbfPUHNhuE2G5N9o9U5goOpNid7EWzG+1luFHLMe6V4zF01RN+jY2SmozVKxuTbX6JPWud+c2gmtjGVnuHD4WnTQstsrvnq1qgDNUYH6It1trDYDSwMqoYCrTFqBKmrVd61SrlaoqE3BsBqSLKByAl9WjTz9PWqf0hZbm1KmTzt9J9fyEy44FymZj0XrrRP9bEVBYrexuqgj9bDSaRbb8Pq+9++REkorxei/Pl8mbj3CMLmWriEdqvq0j16tYm1rinewGvMeV5xuLviKAa9VKVM0spZ2WpiyG5U6aaL2eXZPSrQqIDUqutM9GekFKml1F+ooqNzA0t5d+ak2GwqF6RXrkMxU/KMRUYncWvb4jwkrRi95Pv0+zLevO0Y9+vwYfRhSwshq4WwUUVe13RFsTUpHYg9h2I9/o8Nxcq3R4kBW5OPUbsPd75xKtF8VcgHCJu7VD8/UUciQbU15HXS523mrBcUSuuRwWQsVSoRa9iVNjz2+BkSUlmVv6KTjtG/r+F0O265an1XGvjteKlUK+Vtn0/zD9Rb7s5lLEmieiqm9Mtlp1Dpkf6NOp2A8m2O3ZL+J3KA7MLFb6XI+j4/jJGb6iDMh7GNvepH5zNi8HTYgVUVx9HMoa19xqNu6WUcWrIhvuAQOffp5y+qmYQHhnPPC0UfN3Qf8Nio+4bp5ATmcS4FTrIVYKVYWOlrnsZRz79weydexQ9ZQR2/wDmMKCNqAJDSeSou2xw+E8Jy0Vp1wrtTOUOR1mRT82SRqTlsPdNI4Bh736Jb+LkeRa03PTsfdGEycVfKLU5LZkpUgoCqAoHIAAeQlgMURhGSG8N4JIwDBeSCICEyQGC8BEikw3ikwGAmSKTDAC9THEqUxs0q5JZeKWiF4paFwHzTnV8R1ydxTUvbtIHVHmV8psLzz6YwZqhvv0b/wCW9In4fjEmO2DbWBFGrY9ZiMPTINjcHI7A/bas3uHZH4ZXYV6zbqKqUU26q06eZ8vZcmZ8LiVcYdSAXFfKLmwBArZyR26MPfK6atRw1Zrguvyl2UG5Wo7EKt/C3mPGbttxxzdu/YhJKVnyV/t+ypcTSxj4RqiMC7V3RQbU0WmxtUZfpPtYn2prwHDlSsoSs7VqtNqj1nCtUFMEBVHJQb8uwyjAYfLWZR/7fA0aIttnqm+h8AvnAy2rY2sD/TprSUf8tMxsR9ZvhNW7ycFtb5eDOP8Aqpve/wALJqxK3XPVrZqaVStOn0YCM41zuS93t49+4manQqrVNWgcOteoSTTRRUpOthY1ai5Sr88/1rWO4oHCErYKjQxQY/Ms4cN1kZl6RzfX6TAc9J4ypxCpgKxRchp1KKsGqU6aq9KqosFKqGbexOYWt3C8Req6i8LG3L9l6bWcll5372PcUKNHGknEt0tan61Jm6OjSPaVBOcab9a8GM4pe/QgVKdL+rUPUw4RQTkpn6Td42IHI6YzSwuKpUxWZKfR0wKaLSpoEbmc1UsGU+zex795XURgoNelXxKLpQAVEoHsy0QEJbncg2tpeU1GTu238fj8epPjisJLrzb/ADY7a4+lXTLqWy2yPb5xD9DrWBPZfSYsHjWQOELVaF8r0qoLVaJ9h1bUr2HWcbFYt6blapLEB2rKqF8jWzZUKi1MDbra8yATObX41VpkOjVASLKz5FNjyAW71B3ZSPKc8rxdjohFSV0dqjX6CpekT0THNlzE9E31Sdch5jlPf4avmUEcxPmGDxtfEHXDvrvVCimjH7DHTnrp4T2XAq7BAj6FRYi9/A3HdaJSyOUcHozYypqAGoNpUlTkfdvKayHYi6Hn2GW2ZkrEEggjnFBmbD0ytw3taeEvBmTKLBGBlYMYGIB7yXiyRgNeAmCCIA3gMEBMAITATBFJgBCZIpMEALg0hqTxFDj9V2Cqq3JsL6DxJ5Cex4ewUDYm2pHOYRrajepQ0bsdqkBqTa1YPowBHO+sy1sBTsSARbsOk1k7GKj1MXE6xWhVK+sKNQjxyG3xnklbI6Jfqmn8nJ72pEA+40E8zPVYooEYDmpBNydxbnPA8T4kpzMurU1zWOl26eny+wW8zFGTk9Jrw9KbPQVAWLAXWpdcRTPLM4vl/wBZHU/bM0cI4rTqDoq4+brVBXpse+2ZSe1HAPh4TJwrGqCvTnqHpaGfsBIdSewggH33jcS4aym1MZ1UJi6RGttbVqfg12P+abweptR+vqYy8KTktsd/B18Himp1QSVcV6tfMwvpXo+oupsFKC4Xe43l9LBCoa1HMWpvTSsMpGctUZy1730uBpbScUh1amcLUAWtVG+oz5OkoP71Bpt2+M0nGJUFPFLnwrU+k6QWuGQORVS+xyOMw7ptF5UrWvj15fFjFqycb3tn0e/9nTw7fKMDck56mEri5ABz6gmw0Go5THjOC0cZh0o1UDomDo1KR2ZeqynIw1U9Vdu6X4Y16VSpSYCrTKNVoVAbNkcjpEUbMR6w+0JVgcS1H5tQ1ZsNQpU2VUyVWQ2KsqsbEE6aHTKd7iNtR1Lzuvp3gEnJxflZ/VHkKGOq4Oq9EBz0bZcwVOjcDUOQXHRsRa5XKDOl/MlaqSqEZ8ujanmPVZmY3uQLoNM285npMi1MuIVQLGnQrl6fWp1FU5icwDMDYKDteV4Tj1Gn6gNzuS2p/wCmcdaSpy7Z3UY8SHaOzw/hJpq4ao5LggkkEjNctlFtyTuxYmW4LgVKmb2LG1ruQfgAB8Jyx6UL3+f+0uT0nHf8P0mDrRe5pwKnI9Mghp1CtUbC67m+4O2njOFT9KB2jyjP6QhxZWGa/VuvO4gq0Sf8aZ7ekSdwPM/pLrduvdrb8J57B8QriwK0yDsRm08RmvOiuIqn6VMeCNf4tOhVYsydCaGf1j4+EgM52M4sKb2d1uVB1BF+XLTlEXjqe3T8zMXVjcrgT6HWhvOYONp7VPzMYcbT2qf3j+kfGh1DgVOh0gYbznfxhe1Pvf7Q/wAXX6v3v9ocaHUXAqdDoXkvOf8AxlO77wh/i6d33hHxYdQ4FTobopmM8XT9kRf4un7IhxYdRcGfQ2kxSZjPFk/ZH6xTxZP3aHFh1Dgz6M1kyTCeKp3yQ4sOocGfRm3D8HSmvUF2I6x5kEcu7umenemSmltwZ0DilUbjTacviPE07o5QjYFqbuzetYC57pj4lxUJRdidhfeeaxfpSBoovrqbgfnNHoyPlb1GqZStIKwT1szE3BYdgy7a392uM5XlZGnDaV2X0cFiq65kpHKRpnKoSO0Bje08h6ScGq0yRUpuhYFRobHMLEKwuDpfYz7Qja6bEXjuQbA+PvGxmqirXB1ntY+C8L4g9E1jYVcO5OWm9yLIpQuDuDfS4PZvOx6H+kYPRNhKLkil0ZpitVa1z62RmKjnv1TyIn0zifo1hq7Bq1FHOXLYg5SL3sVBCnfmJooYSnTXLTpoi9iIqjTbQCaKdr2M9Oqx56hwLMCpUUmLUqipTP8AQyMXzOSSouSerbS51ta2qlQOHd1qDNRqVXqJdb3FQHpKWUXJ1JYEgAgzp1KOW5pWUk5rEXps1rAso92o7Oc5mFxLs+UX6ci9eq69Wgp2SnyN9bWO1yewb05Ka03x3k56kHC0rd9PU5uBLU8DRq0Wa2HrAgHUNRFQo1j/AMs+4jXadrHplqq40JV8OTexIcCpSsftggfalfEFp0aJppTzNVDU1X6TF9Gq1OdtLljrp3iXY1QUNMNmelSo1D23pOGBJ78p8ppKWvxcrv2ZnCOjwvdJP1X6PNem+FzKW1A6XI+wDLpUQntsTofrTyS4BOwec9t6bW+T1gb6GieqQDe1LnYj6I858/Ur21v9RP8AtzzP5K8foer/ABW9FvM3Dhidnxl9PhidvxnNDr21P9Rf+3L0qDtqffX+ycb+p1r6HWp8FU/S+I/OXDgijXMdNdxy1nJWqeTP72X+yRmfk7f9J/KTdFZPaYGoco8J06dScPg2Iug8J1c86omUkc7inCenqZs1rKFtp2k/nM38sn2pg4ri26d7MQBYWFvZHaIqY1vaf3ZP0mEnG5cU7HQ/lk+1+En8tt7XwmMYs+0/kkYYpvafyX9ZHhK8RoPo63aIv8Abt/fnKhim9s/dH6yCu/tn7v8A+ovCPJY3AG9r4XlZ4C45jyMJxVT2x90/3RDi63tKfcwiwVdgbgj9vLvlTcGcc/gYzY2v9Q/e/SL8vr/V82/tivEeRG4RU5H8ZW3CanaR7zLDj63Yv3j/AGxWx1X6n3m/thgRQ3CqntfjJLG4jWHs/eJ/KCPAGfEcXxrj/wBFT22dv0EwHCV6n9aqT3KLDynfyi06PDfRzp1LFxTH0dLk8r2uLCa66knZMwcaUFdnk14MDYAsSSAB2k6CfR/Qn0U+RIzMfnKnr9bMAovlUW0vqb+M38J4VRoi1MDNYZmNyx77nbwE3PigOc7aNNrMnc4qtVTxFFwsNpnq4qzW8PxP6TPV4gBuZ5XH+llMVTZhYAajtF9PjHWmoxwRCm5Hr8RjAANdz3dkrGLHbPnvEfS7MVKnQZr3Pl+HxmYenSL6zHyJ/CcyqnbCilHLPpD1h2zFiqpU56diyj1SSFcbhWt36g8jPCn/ABHoDeoPuv8ApM9T/E3D7Byf8j/mJWpvZfYrRHm0e1w+MKsOitXxdVMzubhKaX2PsKNQF3JHdNeBCUAyMWfOc71WIPSHkLg9VByvYaeM+d8N/wARKQq2Vmy1agDAKVu1soOYja9rz0XGalXoTUrjIqlStNrqSx2FiLlueZtrmyjQzslWlNZwuffQ89fx4U5Y8XTy+vmN6acRV0yU9Q7jbbKgQXHddBbxnk1w3dOiaprPnIA0AAF7KBsBNSYWebWrapHo0aWmNji/JTAaBE7wwsPyQTDiG2g4S3EvR+2dNuHgyipww8pSlFktNGjhWJymwM9FTe4nhMTSrUesqlu5dSROpw30iOmZag7b03v5ZZsmlzC2peZ6up6N06lnIa5FzZiM3LW97e605fEuAmn1qQZl5jQlfLUiaf5yAAC0ap0t6hX/AO1pX/Moci+FqDU63pg+Nw9xHJ02tzKMZ3OUiSwU5rr1FqHMEdSd87K3lYmKEnO7GxQFhyS/JJkisO5SEkNOXFJMkVh3KMsUrLysjJDSGoyFYjJNLCIRCwajIyyS51kjsLUKDcaTn4rj1fDkgIz0yLdTUr3gH8JqRpYVvL1OOxk4KW5zh/iA9x1K1xz6NgT5zUvp1Vb1KFVj2tlQedyfhLlw4minhxF/kSWyGqEebOVisZisSLORTX2Vv8TuZi/l9va/GepFGEUxMp1aj5msacEeVPorfdjKm9CQdyZ7DJHRRM1Un1L4cOh40egdM7385YnoHS9m89kFkyxudR/9MNEOh47+RKB3pg333/IztYfgiogXNUZQbgPUdwCQAcoYm2gE64pxikjVUtZyfuPTDkjJTwoXYSwU5ayyZYrsqxXkhCSySFxWK+jkySwSWjuKxQ6XgSl3S20ZRFcu2AikI3RxxDabJmTK8kmSWZZLSiSvLAUlhEGWO4isrAUlhEUiMRWVimMYhgBW0rYx3lbGMTKmMkDwx4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7650" name="Picture 2" descr="http://www.mamaaja.sk/mamaajaUserFiles/Image/2010_03/dvojicky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844071" cy="4757514"/>
          </a:xfrm>
          <a:prstGeom prst="rect">
            <a:avLst/>
          </a:prstGeom>
          <a:noFill/>
        </p:spPr>
      </p:pic>
      <p:pic>
        <p:nvPicPr>
          <p:cNvPr id="27652" name="Picture 4" descr="http://i.pravda.sk/09/102/skcl/P232e6493_di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5. mladší školský vek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až 12 rokov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odlišnosti v postave.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data:image/jpeg;base64,/9j/4AAQSkZJRgABAQAAAQABAAD/2wCEAAkGBhQQEBQUEBQUFBQUEBQUFBUUFBQUFBUVFBUVFBYVFRUXGyYeGBojGRQUHy8gIycpLCwsFh49NTAqNSYrLCkBCQoKDgwOGg8PGiokHyQqKSksLSwsLCkpLCksLCwsKSwsKSwpLCkpKiwpLC8pKSwsLCosKiosLCwsKSwpKS0sKf/AABEIAL8BCAMBIgACEQEDEQH/xAAbAAACAwEBAQAAAAAAAAAAAAABAgADBAUGB//EAEUQAAIBAgQCBgUKBAQFBQAAAAECAAMRBBIhMQVBEyJRYXGRBjJSgaEUI0JicpKxwdHwFRYz0geCk+Fjc6LT8UNEU7Li/8QAGQEAAwEBAQAAAAAAAAAAAAAAAAECAwQF/8QALREAAgEDAgQFBAIDAAAAAAAAAAECAxEhEjETQVHwImGBkbFxocHhBNEUMkL/2gAMAwEAAhEDEQA/APqqCWqIiiWrMSRhHAiqJYBGAbRgIBGgMkYQCEQGGSSSAEhgEMYiSSQQAIhgkgAYIYsADJJBEBJJJIACAwwGACmSEwQABgMJgMAFMUxjFMQCkRCJYYhEQioiSEyQEFZaolaiWqIxjLHAirGEYxgIYBGEBhhghgBJJJIAQQwCGAgQySRgSSSSAEkkggwDBJJEBIIYIASCExYAAySQGAyGAyQRCBAYYpgADEMYxTEIRhJC0kQhljrEWWAShjiMIojCMoaEQQiABhgEMAJJJJARJJJI7ASGCGAEkgkvACGSSSICSSnFYoU1zN/5nEr4ypW7QvYOfj2zOU1EuMHI7L41BzuexdT+khxQ53HlMOFoADz85KyyHUZoqaOilcNsYxnGqMQNPxi4fjLKbOCR8R4H9fOCq8mEqXQ7UUwUqocXU3EdUvNlnYxFEF5YaB7RFNA90LMCu8F41RLRIhMBimMYpiEKZJDJEA4EsEQRxNBjCOIojCAwwwSQAaSSSAiQwSQAMkEl47gGSCS8ADeC8F4LwAaK9QKCTsBcwgTi+kfEAihB9LU+A1tIk7K44q7scviuMZ2vzPqjko7T+9YuDoPe5a4mDF1rMQORHiTbT8DNGBqE6sT7tpwXu8noqNkehoVdLeUL1QdDMRqaW3HIjceIlJqlj3zS5Ok1VmI1Gv775ysRiie74/mDOkXJWxvOJjBY9vwMzmylE24HiTIb6d4F7EeHbO5h8eVu9QgKbZdRe3bPHUCWNgdwZ06DqKdN3V2bLayXa1iQCV5bbyoVGhOmng9IOOIQSAza26oGvfc2EuwnEVqg5bgjcHceW4nGwFTpBmYPSGYABtzY31Bva+3babcLw/omuXZzZtWy5jdswHVAFhsPATthJtHHOOl2NbNckwGQSGNmYpimMYpksQpkkMkQi0R1iCOJYxxCIojQAYSQQxgGGLJABpILwXgA14LwQEwENeC8XP26ePLxtMtbFgKTeyjUtyt2328s0rSK5r/f7Eqq4pVBJ5b7Dz5Dwv7pkz1aiA0soVsvWe+qNuyqNdtsxA12lg4Si1EqFnZ19UsxsARZgqiyjQ8hL0pbk3b2GwXEVr0+kpsGS5AK63Kkgi57weU8Vx/FM2JqXByoQgJuQSdW17p7suBsNCxueebvnieM0SmYOb5nLBiLa35ic9fKwb0MPJirVgwzcy9z7wLfiYaWJ1sNO2c0V9dfyHvtAtfXwnmvDPViro9Xh8QAND+/fLadXWeYTipAjnjTdsamh8M9RXxYnJxWJBNjOT/EiZnxWN13ic7hosehoMFA59YW95ltGk/SP1wg2XKBcqBuSed76TFwCkauWw2Oa/IW2PnO7gPR9aVXpAznQ9UtdRfczanFvJz1Kijgro4FAQWYkg3F2O/bOmMSPaue0maFQRjSXsHkJ1JWOKU9W4ab3F+2GQAAWEEq5AIphMUmIQCZIpkgIvEcGViOJYDgxogMYGAxo0S8N4xDSRbxHq2v3b30A8TyjAsvFeqF3IHZ3+A5+6YMRxLrGnTKGoEztckIinZnO4vuBv3iUY3iBwqZqmV7AF2VfnGvstOkNT7yffyrTb+idV79Op0TiewWHa3V+G/naKmJDbPm12XX9i/PUTj4D0kSorVKqpQpgXtWPzpA0zFdk8N5qocZNYB1DLSJApi1nqfXb2KdrntI8RNJR0K778iIvU7Ln37G8J9kEe0c1j+XuAmN611Jd0cczTFWwueeSoSBodbTFUwb4nK1CqyUrWTozlBAJBNl7SPL4mtwjEqxy1mqLoVWrY201AcWYdxBiTG10/RfQfP/AEajPb/4cQHI8UqbSx8UwFncW/41NqZHf0i9UeNpzcTw9mXpHoU69rXDdWspzZWAqKBtoddSJGxTUlUquLpXYroyYhFK8mDvdb8vdKcekvfP7JUuTj7O322Ol8oaxLqSpAuyWqrcbMMvW1Gnq8hOTjujrqQtRXPYGGYHwOo8JKfGiGKvTu1r3RKuHq2GpNiCjaa6NJifk+L6rmm78hXHQ1h9mov5SJLGV7Z+xcXnwv0lj77HjcdQIOnLQjvHOYVxNjrp+E7/ABb0aqUzdKrqL3yYgZ17rV12995yHAQhayhGJsL6o32anqmebUppvwu/yetSqNLxK3wVfK1troO3lrF+UrsCPib+FpZTwhqN1eqPpE+VrflN9DhWHpk5ukduYvZfLacrssHYk7XOdTBJ0B39/wCE7HDPRZ65uTYX1N9B3eM0cJ4Z0r5aYsAbltwo7Ce3unt8PQCKFXYfu5m1Knqyzkr1tOFuJgsCtJAiCwFvEntM1CAQztSPObvkMl4JIxEvATITATEIBMUmEwEwAUyQEyQAvBjiVgxxKEODCDFvDeMY15M0QtKMRiAo/ep5C0YF5qeVr9mnaTyEwmk1Wpe9lT1UIsgbfPUHNhuE2G5N9o9U5goOpNid7EWzG+1luFHLMe6V4zF01RN+jY2SmozVKxuTbX6JPWud+c2gmtjGVnuHD4WnTQstsrvnq1qgDNUYH6It1trDYDSwMqoYCrTFqBKmrVd61SrlaoqE3BsBqSLKByAl9WjTz9PWqf0hZbm1KmTzt9J9fyEy44FymZj0XrrRP9bEVBYrexuqgj9bDSaRbb8Pq+9++REkorxei/Pl8mbj3CMLmWriEdqvq0j16tYm1rinewGvMeV5xuLviKAa9VKVM0spZ2WpiyG5U6aaL2eXZPSrQqIDUqutM9GekFKml1F+ooqNzA0t5d+ak2GwqF6RXrkMxU/KMRUYncWvb4jwkrRi95Pv0+zLevO0Y9+vwYfRhSwshq4WwUUVe13RFsTUpHYg9h2I9/o8Nxcq3R4kBW5OPUbsPd75xKtF8VcgHCJu7VD8/UUciQbU15HXS523mrBcUSuuRwWQsVSoRa9iVNjz2+BkSUlmVv6KTjtG/r+F0O265an1XGvjteKlUK+Vtn0/zD9Rb7s5lLEmieiqm9Mtlp1Dpkf6NOp2A8m2O3ZL+J3KA7MLFb6XI+j4/jJGb6iDMh7GNvepH5zNi8HTYgVUVx9HMoa19xqNu6WUcWrIhvuAQOffp5y+qmYQHhnPPC0UfN3Qf8Nio+4bp5ATmcS4FTrIVYKVYWOlrnsZRz79weydexQ9ZQR2/wDmMKCNqAJDSeSou2xw+E8Jy0Vp1wrtTOUOR1mRT82SRqTlsPdNI4Bh736Jb+LkeRa03PTsfdGEycVfKLU5LZkpUgoCqAoHIAAeQlgMURhGSG8N4JIwDBeSCICEyQGC8BEikw3ikwGAmSKTDAC9THEqUxs0q5JZeKWiF4paFwHzTnV8R1ydxTUvbtIHVHmV8psLzz6YwZqhvv0b/wCW9In4fjEmO2DbWBFGrY9ZiMPTINjcHI7A/bas3uHZH4ZXYV6zbqKqUU26q06eZ8vZcmZ8LiVcYdSAXFfKLmwBArZyR26MPfK6atRw1Zrguvyl2UG5Wo7EKt/C3mPGbttxxzdu/YhJKVnyV/t+ypcTSxj4RqiMC7V3RQbU0WmxtUZfpPtYn2prwHDlSsoSs7VqtNqj1nCtUFMEBVHJQb8uwyjAYfLWZR/7fA0aIttnqm+h8AvnAy2rY2sD/TprSUf8tMxsR9ZvhNW7ycFtb5eDOP8Aqpve/wALJqxK3XPVrZqaVStOn0YCM41zuS93t49+4manQqrVNWgcOteoSTTRRUpOthY1ai5Sr88/1rWO4oHCErYKjQxQY/Ms4cN1kZl6RzfX6TAc9J4ypxCpgKxRchp1KKsGqU6aq9KqosFKqGbexOYWt3C8Req6i8LG3L9l6bWcll5372PcUKNHGknEt0tan61Jm6OjSPaVBOcab9a8GM4pe/QgVKdL+rUPUw4RQTkpn6Td42IHI6YzSwuKpUxWZKfR0wKaLSpoEbmc1UsGU+zex795XURgoNelXxKLpQAVEoHsy0QEJbncg2tpeU1GTu238fj8epPjisJLrzb/ADY7a4+lXTLqWy2yPb5xD9DrWBPZfSYsHjWQOELVaF8r0qoLVaJ9h1bUr2HWcbFYt6blapLEB2rKqF8jWzZUKi1MDbra8yATObX41VpkOjVASLKz5FNjyAW71B3ZSPKc8rxdjohFSV0dqjX6CpekT0THNlzE9E31Sdch5jlPf4avmUEcxPmGDxtfEHXDvrvVCimjH7DHTnrp4T2XAq7BAj6FRYi9/A3HdaJSyOUcHozYypqAGoNpUlTkfdvKayHYi6Hn2GW2ZkrEEggjnFBmbD0ytw3taeEvBmTKLBGBlYMYGIB7yXiyRgNeAmCCIA3gMEBMAITATBFJgBCZIpMEALg0hqTxFDj9V2Cqq3JsL6DxJ5Cex4ewUDYm2pHOYRrajepQ0bsdqkBqTa1YPowBHO+sy1sBTsSARbsOk1k7GKj1MXE6xWhVK+sKNQjxyG3xnklbI6Jfqmn8nJ72pEA+40E8zPVYooEYDmpBNydxbnPA8T4kpzMurU1zWOl26eny+wW8zFGTk9Jrw9KbPQVAWLAXWpdcRTPLM4vl/wBZHU/bM0cI4rTqDoq4+brVBXpse+2ZSe1HAPh4TJwrGqCvTnqHpaGfsBIdSewggH33jcS4aym1MZ1UJi6RGttbVqfg12P+abweptR+vqYy8KTktsd/B18Himp1QSVcV6tfMwvpXo+oupsFKC4Xe43l9LBCoa1HMWpvTSsMpGctUZy1730uBpbScUh1amcLUAWtVG+oz5OkoP71Bpt2+M0nGJUFPFLnwrU+k6QWuGQORVS+xyOMw7ptF5UrWvj15fFjFqycb3tn0e/9nTw7fKMDck56mEri5ABz6gmw0Go5THjOC0cZh0o1UDomDo1KR2ZeqynIw1U9Vdu6X4Y16VSpSYCrTKNVoVAbNkcjpEUbMR6w+0JVgcS1H5tQ1ZsNQpU2VUyVWQ2KsqsbEE6aHTKd7iNtR1Lzuvp3gEnJxflZ/VHkKGOq4Oq9EBz0bZcwVOjcDUOQXHRsRa5XKDOl/MlaqSqEZ8ujanmPVZmY3uQLoNM285npMi1MuIVQLGnQrl6fWp1FU5icwDMDYKDteV4Tj1Gn6gNzuS2p/wCmcdaSpy7Z3UY8SHaOzw/hJpq4ao5LggkkEjNctlFtyTuxYmW4LgVKmb2LG1ruQfgAB8Jyx6UL3+f+0uT0nHf8P0mDrRe5pwKnI9Mghp1CtUbC67m+4O2njOFT9KB2jyjP6QhxZWGa/VuvO4gq0Sf8aZ7ekSdwPM/pLrduvdrb8J57B8QriwK0yDsRm08RmvOiuIqn6VMeCNf4tOhVYsydCaGf1j4+EgM52M4sKb2d1uVB1BF+XLTlEXjqe3T8zMXVjcrgT6HWhvOYONp7VPzMYcbT2qf3j+kfGh1DgVOh0gYbznfxhe1Pvf7Q/wAXX6v3v9ocaHUXAqdDoXkvOf8AxlO77wh/i6d33hHxYdQ4FTobopmM8XT9kRf4un7IhxYdRcGfQ2kxSZjPFk/ZH6xTxZP3aHFh1Dgz6M1kyTCeKp3yQ4sOocGfRm3D8HSmvUF2I6x5kEcu7umenemSmltwZ0DilUbjTacviPE07o5QjYFqbuzetYC57pj4lxUJRdidhfeeaxfpSBoovrqbgfnNHoyPlb1GqZStIKwT1szE3BYdgy7a392uM5XlZGnDaV2X0cFiq65kpHKRpnKoSO0Bje08h6ScGq0yRUpuhYFRobHMLEKwuDpfYz7Qja6bEXjuQbA+PvGxmqirXB1ntY+C8L4g9E1jYVcO5OWm9yLIpQuDuDfS4PZvOx6H+kYPRNhKLkil0ZpitVa1z62RmKjnv1TyIn0zifo1hq7Bq1FHOXLYg5SL3sVBCnfmJooYSnTXLTpoi9iIqjTbQCaKdr2M9Oqx56hwLMCpUUmLUqipTP8AQyMXzOSSouSerbS51ta2qlQOHd1qDNRqVXqJdb3FQHpKWUXJ1JYEgAgzp1KOW5pWUk5rEXps1rAso92o7Oc5mFxLs+UX6ci9eq69Wgp2SnyN9bWO1yewb05Ka03x3k56kHC0rd9PU5uBLU8DRq0Wa2HrAgHUNRFQo1j/AMs+4jXadrHplqq40JV8OTexIcCpSsftggfalfEFp0aJppTzNVDU1X6TF9Gq1OdtLljrp3iXY1QUNMNmelSo1D23pOGBJ78p8ppKWvxcrv2ZnCOjwvdJP1X6PNem+FzKW1A6XI+wDLpUQntsTofrTyS4BOwec9t6bW+T1gb6GieqQDe1LnYj6I858/Ur21v9RP8AtzzP5K8foer/ABW9FvM3Dhidnxl9PhidvxnNDr21P9Rf+3L0qDtqffX+ycb+p1r6HWp8FU/S+I/OXDgijXMdNdxy1nJWqeTP72X+yRmfk7f9J/KTdFZPaYGoco8J06dScPg2Iug8J1c86omUkc7inCenqZs1rKFtp2k/nM38sn2pg4ri26d7MQBYWFvZHaIqY1vaf3ZP0mEnG5cU7HQ/lk+1+En8tt7XwmMYs+0/kkYYpvafyX9ZHhK8RoPo63aIv8Abt/fnKhim9s/dH6yCu/tn7v8A+ovCPJY3AG9r4XlZ4C45jyMJxVT2x90/3RDi63tKfcwiwVdgbgj9vLvlTcGcc/gYzY2v9Q/e/SL8vr/V82/tivEeRG4RU5H8ZW3CanaR7zLDj63Yv3j/AGxWx1X6n3m/thgRQ3CqntfjJLG4jWHs/eJ/KCPAGfEcXxrj/wBFT22dv0EwHCV6n9aqT3KLDynfyi06PDfRzp1LFxTH0dLk8r2uLCa66knZMwcaUFdnk14MDYAsSSAB2k6CfR/Qn0U+RIzMfnKnr9bMAovlUW0vqb+M38J4VRoi1MDNYZmNyx77nbwE3PigOc7aNNrMnc4qtVTxFFwsNpnq4qzW8PxP6TPV4gBuZ5XH+llMVTZhYAajtF9PjHWmoxwRCm5Hr8RjAANdz3dkrGLHbPnvEfS7MVKnQZr3Pl+HxmYenSL6zHyJ/CcyqnbCilHLPpD1h2zFiqpU56diyj1SSFcbhWt36g8jPCn/ABHoDeoPuv8ApM9T/E3D7Byf8j/mJWpvZfYrRHm0e1w+MKsOitXxdVMzubhKaX2PsKNQF3JHdNeBCUAyMWfOc71WIPSHkLg9VByvYaeM+d8N/wARKQq2Vmy1agDAKVu1soOYja9rz0XGalXoTUrjIqlStNrqSx2FiLlueZtrmyjQzslWlNZwuffQ89fx4U5Y8XTy+vmN6acRV0yU9Q7jbbKgQXHddBbxnk1w3dOiaprPnIA0AAF7KBsBNSYWebWrapHo0aWmNji/JTAaBE7wwsPyQTDiG2g4S3EvR+2dNuHgyipww8pSlFktNGjhWJymwM9FTe4nhMTSrUesqlu5dSROpw30iOmZag7b03v5ZZsmlzC2peZ6up6N06lnIa5FzZiM3LW97e605fEuAmn1qQZl5jQlfLUiaf5yAAC0ap0t6hX/AO1pX/Moci+FqDU63pg+Nw9xHJ02tzKMZ3OUiSwU5rr1FqHMEdSd87K3lYmKEnO7GxQFhyS/JJkisO5SEkNOXFJMkVh3KMsUrLysjJDSGoyFYjJNLCIRCwajIyyS51kjsLUKDcaTn4rj1fDkgIz0yLdTUr3gH8JqRpYVvL1OOxk4KW5zh/iA9x1K1xz6NgT5zUvp1Vb1KFVj2tlQedyfhLlw4minhxF/kSWyGqEebOVisZisSLORTX2Vv8TuZi/l9va/GepFGEUxMp1aj5msacEeVPorfdjKm9CQdyZ7DJHRRM1Un1L4cOh40egdM7385YnoHS9m89kFkyxudR/9MNEOh47+RKB3pg333/IztYfgiogXNUZQbgPUdwCQAcoYm2gE64pxikjVUtZyfuPTDkjJTwoXYSwU5ayyZYrsqxXkhCSySFxWK+jkySwSWjuKxQ6XgSl3S20ZRFcu2AikI3RxxDabJmTK8kmSWZZLSiSvLAUlhEGWO4isrAUlhEUiMRWVimMYhgBW0rYx3lbGMTKmMkDwx4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8674" name="Picture 2" descr="http://t3.gstatic.com/images?q=tbn:ANd9GcSAepJAisuye6Ipp1a0r9xvgdsso9NaLrY1Yqm1U4gj3rQ2hnZ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4111930" cy="2736304"/>
          </a:xfrm>
          <a:prstGeom prst="rect">
            <a:avLst/>
          </a:prstGeom>
          <a:noFill/>
        </p:spPr>
      </p:pic>
      <p:pic>
        <p:nvPicPr>
          <p:cNvPr id="28676" name="Picture 4" descr="http://t2.gstatic.com/images?q=tbn:ANd9GcSaYxzu2Gyh0xZByIUtFkMEntul3KCKXQOEgHUcGn9cudJ-OFJj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43655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23528" y="332656"/>
            <a:ext cx="8316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k-SK" sz="3600" b="1" dirty="0" smtClean="0"/>
              <a:t>oplodnenie: </a:t>
            </a:r>
            <a:r>
              <a:rPr lang="sk-SK" sz="3600" dirty="0" smtClean="0"/>
              <a:t>splynutie vajíčka a spermie po pohlavnom styku muža a ženy.</a:t>
            </a:r>
          </a:p>
          <a:p>
            <a:pPr marL="342900" indent="-342900">
              <a:buFontTx/>
              <a:buChar char="-"/>
            </a:pPr>
            <a:endParaRPr lang="sk-SK" sz="3600" b="1" dirty="0" smtClean="0"/>
          </a:p>
          <a:p>
            <a:pPr marL="342900" indent="-342900"/>
            <a:endParaRPr lang="sk-SK" sz="36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6. starší školský vek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až 15 rokov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obdobie </a:t>
            </a:r>
            <a:r>
              <a:rPr lang="sk-SK" sz="3600" b="1" dirty="0" smtClean="0"/>
              <a:t>puberty</a:t>
            </a:r>
            <a:r>
              <a:rPr lang="sk-SK" sz="3600" dirty="0" smtClean="0"/>
              <a:t>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data:image/jpeg;base64,/9j/4AAQSkZJRgABAQAAAQABAAD/2wCEAAkGBhQQEBQUEBQUFBQUEBQUFBUUFBQUFBUVFBUVFBYVFRUXGyYeGBojGRQUHy8gIycpLCwsFh49NTAqNSYrLCkBCQoKDgwOGg8PGiokHyQqKSksLSwsLCkpLCksLCwsKSwsKSwpLCkpKiwpLC8pKSwsLCosKiosLCwsKSwpKS0sKf/AABEIAL8BCAMBIgACEQEDEQH/xAAbAAACAwEBAQAAAAAAAAAAAAABAgADBAUGB//EAEUQAAIBAgQCBgUKBAQFBQAAAAECAAMRBBIhMQVBEyJRYXGRBjJSgaEUI0JicpKxwdHwFRYz0geCk+Fjc6LT8UNEU7Li/8QAGQEAAwEBAQAAAAAAAAAAAAAAAAECAwQF/8QALREAAgEDAgQFBAIDAAAAAAAAAAECAxEhEjETQVHwImGBkbFxocHhBNEUMkL/2gAMAwEAAhEDEQA/APqqCWqIiiWrMSRhHAiqJYBGAbRgIBGgMkYQCEQGGSSSAEhgEMYiSSQQAIhgkgAYIYsADJJBEBJJJIACAwwGACmSEwQABgMJgMAFMUxjFMQCkRCJYYhEQioiSEyQEFZaolaiWqIxjLHAirGEYxgIYBGEBhhghgBJJJIAQQwCGAgQySRgSSSSAEkkggwDBJJEBIIYIASCExYAAySQGAyGAyQRCBAYYpgADEMYxTEIRhJC0kQhljrEWWAShjiMIojCMoaEQQiABhgEMAJJJJARJJJI7ASGCGAEkgkvACGSSSICSSnFYoU1zN/5nEr4ypW7QvYOfj2zOU1EuMHI7L41BzuexdT+khxQ53HlMOFoADz85KyyHUZoqaOilcNsYxnGqMQNPxi4fjLKbOCR8R4H9fOCq8mEqXQ7UUwUqocXU3EdUvNlnYxFEF5YaB7RFNA90LMCu8F41RLRIhMBimMYpiEKZJDJEA4EsEQRxNBjCOIojCAwwwSQAaSSSAiQwSQAMkEl47gGSCS8ADeC8F4LwAaK9QKCTsBcwgTi+kfEAihB9LU+A1tIk7K44q7scviuMZ2vzPqjko7T+9YuDoPe5a4mDF1rMQORHiTbT8DNGBqE6sT7tpwXu8noqNkehoVdLeUL1QdDMRqaW3HIjceIlJqlj3zS5Ok1VmI1Gv775ysRiie74/mDOkXJWxvOJjBY9vwMzmylE24HiTIb6d4F7EeHbO5h8eVu9QgKbZdRe3bPHUCWNgdwZ06DqKdN3V2bLayXa1iQCV5bbyoVGhOmng9IOOIQSAza26oGvfc2EuwnEVqg5bgjcHceW4nGwFTpBmYPSGYABtzY31Bva+3babcLw/omuXZzZtWy5jdswHVAFhsPATthJtHHOOl2NbNckwGQSGNmYpimMYpksQpkkMkQi0R1iCOJYxxCIojQAYSQQxgGGLJABpILwXgA14LwQEwENeC8XP26ePLxtMtbFgKTeyjUtyt2328s0rSK5r/f7Eqq4pVBJ5b7Dz5Dwv7pkz1aiA0soVsvWe+qNuyqNdtsxA12lg4Si1EqFnZ19UsxsARZgqiyjQ8hL0pbk3b2GwXEVr0+kpsGS5AK63Kkgi57weU8Vx/FM2JqXByoQgJuQSdW17p7suBsNCxueebvnieM0SmYOb5nLBiLa35ic9fKwb0MPJirVgwzcy9z7wLfiYaWJ1sNO2c0V9dfyHvtAtfXwnmvDPViro9Xh8QAND+/fLadXWeYTipAjnjTdsamh8M9RXxYnJxWJBNjOT/EiZnxWN13ic7hosehoMFA59YW95ltGk/SP1wg2XKBcqBuSed76TFwCkauWw2Oa/IW2PnO7gPR9aVXpAznQ9UtdRfczanFvJz1Kijgro4FAQWYkg3F2O/bOmMSPaue0maFQRjSXsHkJ1JWOKU9W4ab3F+2GQAAWEEq5AIphMUmIQCZIpkgIvEcGViOJYDgxogMYGAxo0S8N4xDSRbxHq2v3b30A8TyjAsvFeqF3IHZ3+A5+6YMRxLrGnTKGoEztckIinZnO4vuBv3iUY3iBwqZqmV7AF2VfnGvstOkNT7yffyrTb+idV79Op0TiewWHa3V+G/naKmJDbPm12XX9i/PUTj4D0kSorVKqpQpgXtWPzpA0zFdk8N5qocZNYB1DLSJApi1nqfXb2KdrntI8RNJR0K778iIvU7Ln37G8J9kEe0c1j+XuAmN611Jd0cczTFWwueeSoSBodbTFUwb4nK1CqyUrWTozlBAJBNl7SPL4mtwjEqxy1mqLoVWrY201AcWYdxBiTG10/RfQfP/AEajPb/4cQHI8UqbSx8UwFncW/41NqZHf0i9UeNpzcTw9mXpHoU69rXDdWspzZWAqKBtoddSJGxTUlUquLpXYroyYhFK8mDvdb8vdKcekvfP7JUuTj7O322Ol8oaxLqSpAuyWqrcbMMvW1Gnq8hOTjujrqQtRXPYGGYHwOo8JKfGiGKvTu1r3RKuHq2GpNiCjaa6NJifk+L6rmm78hXHQ1h9mov5SJLGV7Z+xcXnwv0lj77HjcdQIOnLQjvHOYVxNjrp+E7/ABb0aqUzdKrqL3yYgZ17rV12995yHAQhayhGJsL6o32anqmebUppvwu/yetSqNLxK3wVfK1troO3lrF+UrsCPib+FpZTwhqN1eqPpE+VrflN9DhWHpk5ukduYvZfLacrssHYk7XOdTBJ0B39/wCE7HDPRZ65uTYX1N9B3eM0cJ4Z0r5aYsAbltwo7Ce3unt8PQCKFXYfu5m1Knqyzkr1tOFuJgsCtJAiCwFvEntM1CAQztSPObvkMl4JIxEvATITATEIBMUmEwEwAUyQEyQAvBjiVgxxKEODCDFvDeMY15M0QtKMRiAo/ep5C0YF5qeVr9mnaTyEwmk1Wpe9lT1UIsgbfPUHNhuE2G5N9o9U5goOpNid7EWzG+1luFHLMe6V4zF01RN+jY2SmozVKxuTbX6JPWud+c2gmtjGVnuHD4WnTQstsrvnq1qgDNUYH6It1trDYDSwMqoYCrTFqBKmrVd61SrlaoqE3BsBqSLKByAl9WjTz9PWqf0hZbm1KmTzt9J9fyEy44FymZj0XrrRP9bEVBYrexuqgj9bDSaRbb8Pq+9++REkorxei/Pl8mbj3CMLmWriEdqvq0j16tYm1rinewGvMeV5xuLviKAa9VKVM0spZ2WpiyG5U6aaL2eXZPSrQqIDUqutM9GekFKml1F+ooqNzA0t5d+ak2GwqF6RXrkMxU/KMRUYncWvb4jwkrRi95Pv0+zLevO0Y9+vwYfRhSwshq4WwUUVe13RFsTUpHYg9h2I9/o8Nxcq3R4kBW5OPUbsPd75xKtF8VcgHCJu7VD8/UUciQbU15HXS523mrBcUSuuRwWQsVSoRa9iVNjz2+BkSUlmVv6KTjtG/r+F0O265an1XGvjteKlUK+Vtn0/zD9Rb7s5lLEmieiqm9Mtlp1Dpkf6NOp2A8m2O3ZL+J3KA7MLFb6XI+j4/jJGb6iDMh7GNvepH5zNi8HTYgVUVx9HMoa19xqNu6WUcWrIhvuAQOffp5y+qmYQHhnPPC0UfN3Qf8Nio+4bp5ATmcS4FTrIVYKVYWOlrnsZRz79weydexQ9ZQR2/wDmMKCNqAJDSeSou2xw+E8Jy0Vp1wrtTOUOR1mRT82SRqTlsPdNI4Bh736Jb+LkeRa03PTsfdGEycVfKLU5LZkpUgoCqAoHIAAeQlgMURhGSG8N4JIwDBeSCICEyQGC8BEikw3ikwGAmSKTDAC9THEqUxs0q5JZeKWiF4paFwHzTnV8R1ydxTUvbtIHVHmV8psLzz6YwZqhvv0b/wCW9In4fjEmO2DbWBFGrY9ZiMPTINjcHI7A/bas3uHZH4ZXYV6zbqKqUU26q06eZ8vZcmZ8LiVcYdSAXFfKLmwBArZyR26MPfK6atRw1Zrguvyl2UG5Wo7EKt/C3mPGbttxxzdu/YhJKVnyV/t+ypcTSxj4RqiMC7V3RQbU0WmxtUZfpPtYn2prwHDlSsoSs7VqtNqj1nCtUFMEBVHJQb8uwyjAYfLWZR/7fA0aIttnqm+h8AvnAy2rY2sD/TprSUf8tMxsR9ZvhNW7ycFtb5eDOP8Aqpve/wALJqxK3XPVrZqaVStOn0YCM41zuS93t49+4manQqrVNWgcOteoSTTRRUpOthY1ai5Sr88/1rWO4oHCErYKjQxQY/Ms4cN1kZl6RzfX6TAc9J4ypxCpgKxRchp1KKsGqU6aq9KqosFKqGbexOYWt3C8Req6i8LG3L9l6bWcll5372PcUKNHGknEt0tan61Jm6OjSPaVBOcab9a8GM4pe/QgVKdL+rUPUw4RQTkpn6Td42IHI6YzSwuKpUxWZKfR0wKaLSpoEbmc1UsGU+zex795XURgoNelXxKLpQAVEoHsy0QEJbncg2tpeU1GTu238fj8epPjisJLrzb/ADY7a4+lXTLqWy2yPb5xD9DrWBPZfSYsHjWQOELVaF8r0qoLVaJ9h1bUr2HWcbFYt6blapLEB2rKqF8jWzZUKi1MDbra8yATObX41VpkOjVASLKz5FNjyAW71B3ZSPKc8rxdjohFSV0dqjX6CpekT0THNlzE9E31Sdch5jlPf4avmUEcxPmGDxtfEHXDvrvVCimjH7DHTnrp4T2XAq7BAj6FRYi9/A3HdaJSyOUcHozYypqAGoNpUlTkfdvKayHYi6Hn2GW2ZkrEEggjnFBmbD0ytw3taeEvBmTKLBGBlYMYGIB7yXiyRgNeAmCCIA3gMEBMAITATBFJgBCZIpMEALg0hqTxFDj9V2Cqq3JsL6DxJ5Cex4ewUDYm2pHOYRrajepQ0bsdqkBqTa1YPowBHO+sy1sBTsSARbsOk1k7GKj1MXE6xWhVK+sKNQjxyG3xnklbI6Jfqmn8nJ72pEA+40E8zPVYooEYDmpBNydxbnPA8T4kpzMurU1zWOl26eny+wW8zFGTk9Jrw9KbPQVAWLAXWpdcRTPLM4vl/wBZHU/bM0cI4rTqDoq4+brVBXpse+2ZSe1HAPh4TJwrGqCvTnqHpaGfsBIdSewggH33jcS4aym1MZ1UJi6RGttbVqfg12P+abweptR+vqYy8KTktsd/B18Himp1QSVcV6tfMwvpXo+oupsFKC4Xe43l9LBCoa1HMWpvTSsMpGctUZy1730uBpbScUh1amcLUAWtVG+oz5OkoP71Bpt2+M0nGJUFPFLnwrU+k6QWuGQORVS+xyOMw7ptF5UrWvj15fFjFqycb3tn0e/9nTw7fKMDck56mEri5ABz6gmw0Go5THjOC0cZh0o1UDomDo1KR2ZeqynIw1U9Vdu6X4Y16VSpSYCrTKNVoVAbNkcjpEUbMR6w+0JVgcS1H5tQ1ZsNQpU2VUyVWQ2KsqsbEE6aHTKd7iNtR1Lzuvp3gEnJxflZ/VHkKGOq4Oq9EBz0bZcwVOjcDUOQXHRsRa5XKDOl/MlaqSqEZ8ujanmPVZmY3uQLoNM285npMi1MuIVQLGnQrl6fWp1FU5icwDMDYKDteV4Tj1Gn6gNzuS2p/wCmcdaSpy7Z3UY8SHaOzw/hJpq4ao5LggkkEjNctlFtyTuxYmW4LgVKmb2LG1ruQfgAB8Jyx6UL3+f+0uT0nHf8P0mDrRe5pwKnI9Mghp1CtUbC67m+4O2njOFT9KB2jyjP6QhxZWGa/VuvO4gq0Sf8aZ7ekSdwPM/pLrduvdrb8J57B8QriwK0yDsRm08RmvOiuIqn6VMeCNf4tOhVYsydCaGf1j4+EgM52M4sKb2d1uVB1BF+XLTlEXjqe3T8zMXVjcrgT6HWhvOYONp7VPzMYcbT2qf3j+kfGh1DgVOh0gYbznfxhe1Pvf7Q/wAXX6v3v9ocaHUXAqdDoXkvOf8AxlO77wh/i6d33hHxYdQ4FTobopmM8XT9kRf4un7IhxYdRcGfQ2kxSZjPFk/ZH6xTxZP3aHFh1Dgz6M1kyTCeKp3yQ4sOocGfRm3D8HSmvUF2I6x5kEcu7umenemSmltwZ0DilUbjTacviPE07o5QjYFqbuzetYC57pj4lxUJRdidhfeeaxfpSBoovrqbgfnNHoyPlb1GqZStIKwT1szE3BYdgy7a392uM5XlZGnDaV2X0cFiq65kpHKRpnKoSO0Bje08h6ScGq0yRUpuhYFRobHMLEKwuDpfYz7Qja6bEXjuQbA+PvGxmqirXB1ntY+C8L4g9E1jYVcO5OWm9yLIpQuDuDfS4PZvOx6H+kYPRNhKLkil0ZpitVa1z62RmKjnv1TyIn0zifo1hq7Bq1FHOXLYg5SL3sVBCnfmJooYSnTXLTpoi9iIqjTbQCaKdr2M9Oqx56hwLMCpUUmLUqipTP8AQyMXzOSSouSerbS51ta2qlQOHd1qDNRqVXqJdb3FQHpKWUXJ1JYEgAgzp1KOW5pWUk5rEXps1rAso92o7Oc5mFxLs+UX6ci9eq69Wgp2SnyN9bWO1yewb05Ka03x3k56kHC0rd9PU5uBLU8DRq0Wa2HrAgHUNRFQo1j/AMs+4jXadrHplqq40JV8OTexIcCpSsftggfalfEFp0aJppTzNVDU1X6TF9Gq1OdtLljrp3iXY1QUNMNmelSo1D23pOGBJ78p8ppKWvxcrv2ZnCOjwvdJP1X6PNem+FzKW1A6XI+wDLpUQntsTofrTyS4BOwec9t6bW+T1gb6GieqQDe1LnYj6I858/Ur21v9RP8AtzzP5K8foer/ABW9FvM3Dhidnxl9PhidvxnNDr21P9Rf+3L0qDtqffX+ycb+p1r6HWp8FU/S+I/OXDgijXMdNdxy1nJWqeTP72X+yRmfk7f9J/KTdFZPaYGoco8J06dScPg2Iug8J1c86omUkc7inCenqZs1rKFtp2k/nM38sn2pg4ri26d7MQBYWFvZHaIqY1vaf3ZP0mEnG5cU7HQ/lk+1+En8tt7XwmMYs+0/kkYYpvafyX9ZHhK8RoPo63aIv8Abt/fnKhim9s/dH6yCu/tn7v8A+ovCPJY3AG9r4XlZ4C45jyMJxVT2x90/3RDi63tKfcwiwVdgbgj9vLvlTcGcc/gYzY2v9Q/e/SL8vr/V82/tivEeRG4RU5H8ZW3CanaR7zLDj63Yv3j/AGxWx1X6n3m/thgRQ3CqntfjJLG4jWHs/eJ/KCPAGfEcXxrj/wBFT22dv0EwHCV6n9aqT3KLDynfyi06PDfRzp1LFxTH0dLk8r2uLCa66knZMwcaUFdnk14MDYAsSSAB2k6CfR/Qn0U+RIzMfnKnr9bMAovlUW0vqb+M38J4VRoi1MDNYZmNyx77nbwE3PigOc7aNNrMnc4qtVTxFFwsNpnq4qzW8PxP6TPV4gBuZ5XH+llMVTZhYAajtF9PjHWmoxwRCm5Hr8RjAANdz3dkrGLHbPnvEfS7MVKnQZr3Pl+HxmYenSL6zHyJ/CcyqnbCilHLPpD1h2zFiqpU56diyj1SSFcbhWt36g8jPCn/ABHoDeoPuv8ApM9T/E3D7Byf8j/mJWpvZfYrRHm0e1w+MKsOitXxdVMzubhKaX2PsKNQF3JHdNeBCUAyMWfOc71WIPSHkLg9VByvYaeM+d8N/wARKQq2Vmy1agDAKVu1soOYja9rz0XGalXoTUrjIqlStNrqSx2FiLlueZtrmyjQzslWlNZwuffQ89fx4U5Y8XTy+vmN6acRV0yU9Q7jbbKgQXHddBbxnk1w3dOiaprPnIA0AAF7KBsBNSYWebWrapHo0aWmNji/JTAaBE7wwsPyQTDiG2g4S3EvR+2dNuHgyipww8pSlFktNGjhWJymwM9FTe4nhMTSrUesqlu5dSROpw30iOmZag7b03v5ZZsmlzC2peZ6up6N06lnIa5FzZiM3LW97e605fEuAmn1qQZl5jQlfLUiaf5yAAC0ap0t6hX/AO1pX/Moci+FqDU63pg+Nw9xHJ02tzKMZ3OUiSwU5rr1FqHMEdSd87K3lYmKEnO7GxQFhyS/JJkisO5SEkNOXFJMkVh3KMsUrLysjJDSGoyFYjJNLCIRCwajIyyS51kjsLUKDcaTn4rj1fDkgIz0yLdTUr3gH8JqRpYVvL1OOxk4KW5zh/iA9x1K1xz6NgT5zUvp1Vb1KFVj2tlQedyfhLlw4minhxF/kSWyGqEebOVisZisSLORTX2Vv8TuZi/l9va/GepFGEUxMp1aj5msacEeVPorfdjKm9CQdyZ7DJHRRM1Un1L4cOh40egdM7385YnoHS9m89kFkyxudR/9MNEOh47+RKB3pg333/IztYfgiogXNUZQbgPUdwCQAcoYm2gE64pxikjVUtZyfuPTDkjJTwoXYSwU5ayyZYrsqxXkhCSySFxWK+jkySwSWjuKxQ6XgSl3S20ZRFcu2AikI3RxxDabJmTK8kmSWZZLSiSvLAUlhEGWO4isrAUlhEUiMRWVimMYhgBW0rYx3lbGMTKmMkDwx4DJ/9k="/>
          <p:cNvSpPr>
            <a:spLocks noChangeAspect="1" noChangeArrowheads="1"/>
          </p:cNvSpPr>
          <p:nvPr/>
        </p:nvSpPr>
        <p:spPr bwMode="auto">
          <a:xfrm>
            <a:off x="2575012" y="3861048"/>
            <a:ext cx="1852972" cy="185297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700" name="AutoShape 4" descr="data:image/jpeg;base64,/9j/4AAQSkZJRgABAQAAAQABAAD/2wCEAAkGBhQSEBUUExQVFRQWFRcYGBgUFBQUFxgXFRQXFBcWFxQXHCYfFxojHBQXHy8gJCcpLCwsFR4xNTAqNSYrLCkBCQoKDgwOGg8PGikcHB8pKSwsKSksLCkpKSksKSwpKSkpKSwpKSwpKSwsKSkpKSkpLCkpLCwpLCwsLCwsLCksKf/AABEIAM8A9AMBIgACEQEDEQH/xAAcAAACAgMBAQAAAAAAAAAAAAAEBQMGAQIHAAj/xAA/EAABAgMFBQUFBgYCAwEAAAABAAIDBBEFEiExQQZRYXGBEyKRobEyQsHR8AcUUmJy4RUjM4KS8RaiQ7LCJP/EABkBAAMBAQEAAAAAAAAAAAAAAAIDBAEABf/EACQRAAICAgIDAAMBAQEAAAAAAAABAhEDIRIxIkFRBBNhMkIU/9oADAMBAAIRAxEAPwCvzBrhk0aDehS288N0GJG/cD6o2acGMvAYnTUbhzKGs6DedxNandQZBePej0qJGSxc+8cm91vP3j9bkIyH2sWmgOPIBMrTmBDZhiaYDngtNlJSoLna19f9rm9WckFxpelMMhePMkBo9ElnX3nBo3knkB81a5iCCANXGp4DGnqsQ9gjGhX2Oo6hwdkaaVGSCD2NcdFNixO60DVxO7BoHgPmozNYYuH9o9K+HimNpWe6A4Q4kOjgKEHcTU0OtSgYctBIJMM14Y9UfJA8GCfeAdQf1OB8gvRJhxFNPAeARkOypd/sloO5wUzbDLfZY0/pK7nAzjITPiPGQHTFTwGOOL3Z6Anz/wBpl91u/wDjPgCvMlmuOldxai/YvQPB+zSBFOmWvH9k+s+JXMnwJS9sC7mRT9JKaSMYDJxPJjtVvJguKGsNmHsknj8goo0B590DpT1W/wB8ww7Q03AN8yaoaYmi73TzcR8yslZyQDNSm9wrzHoPml8SE1vGu/PzR8WYGo6VPyS6ZjkHAAV4fNCrCdAkapyBA30QNxoNTQ7qnDwzPgiIrKnEk8/gFhkqdBU+nXVOTSFtWQtJLsd9SeWWH1nhRdh2FtYPghp9poAoBkAMFzSTsw7gT9cU8sdsSA4ObUV31xWqewHDR1xz8OoUzcVXbKtGI+l4NBy1155fsrDAb3QqIuxDVGS1YuqSi9RGCRFqxdUtFghccRXVkBb3V6i448AsLai8uOPnm0Jk3gBqfIY0TSyoQDSToPXEpVKyhc+p+q5VTi0z2cADIu89y8qT6R6cVexfM1iPI4qyWfLiHCAOGBPwCW2TJ1p0r0zR9pzGTBqR9eqXJlHCkkFy0n2oLt315KaBaMWTcMas1acsd24ptYEvSHz9El2+j3W0AzwW8dWFj3Li+h3b8syek+1hgXw0lnTNh+s1x6MxzjUB7SN1Qa79y6X9nM+RCe1xwvdASMadVHa0BsOI4BoNSSK5trj1GOSfH+iMseLaXRziI151oeLRQ9KYH6wU0GaiMxFQODq+RVojwGmuRJz4c/koP4W3cOOgTHFMn5sFlNoPxt8k2h2hBd7TacwHD5oL+GAnKo+t+AUkOzhoyv1vFEp4ohKbH8qYB9lzB1HojmS7Dozm0lvxVfg2e6laU8aeZosuljWlR0xPkEPCumbdjmLKt3Ho4H1al8xLtrjfppS6T8FrDkh+J/T5VoPFEQ5UaE9XAlC4P6EmvgoiSrK4F554If8AhoJwDvP4K2QLNaad2vgmkvJDRgYByr8Vqi/ptr4U2U2Xe81DKDe76qnDNkGtHexPgPBWlkIDACpWDJ1zy8kVHWV+DZoBAbToN6cusloYasxpnXhTJEPgUwG/gmgl8QCToU/ErsnzPoWMlC2haDkANBXiD6p9LeyFjsThip2tVUY0SN2YovUW9F6iZRhHReot6LFFlHGlF6i2KFjTHQb/AKyWHHos9DaaOeAd2fovJQ7aSWaafeIQpoIjfgVlDZtHM5CRyFNPX4oG2o1+OGjT/QVjY24xz9wrjvIVLhxTeLyczh44LyFt2etFdItUg27CrqfopdJxe0jOdoK/JFWlM3YPJtOpwWdkpAvI4kVWVY5suEjPsgsF8gEpTtLaMtFhGkRpcKUAxNScqDLNOLVlobQRdFQKEnHnQqizUpi+7QCgqctU9rjoCCvyQbZE0IEI3cyajSgyQc5alTn3j6IGZmrrO7kMMUrbMZj2icT8kUULyysdQo1eX1ieKJZMaHEaNANP3KTAup3nEcMqcgEZKPHug/qd9eiJyEcRxCg1NSK8CR6BMoMInDIcCK+WSBkZVzuXgrNIWZgK5cMP9obbN4gkOQr7tTxq5Hy2zJd7WHAJ7JyQaMke1tExQ+guVdCiW2ZhgYivNFfwiGPdCPvLDkfFA8mLzZ4Giy6EAMAUaQoXCqBoJMEEOgrqVNdHgFmKMgo3FB0H2RxE3Y2pHAfBJnOy5p9DGCfg3ZPn9GaLICys0VZMYXllZotMNVhxotlTttNrzBLYEu3tJqLhDZmGjLtX/lGg1WN0ab7V7aMli2E1pjTD/wCnBZ7R/M8+43ieiFszY6NMkRbRiF1cRLsJbBbwLffP6qo7YzYkSoMaMe1moneiRHYmp0G4K1kIas6waWs6HDaGshsa0ZBrQB4BeU3aLy3RhxvamLdkyK0L3DwVRLMGgaEeAxKfbezPegwhvBS2z2VJrjgT4BeOtRPYj2FWw+rGN1J8h/tXrZOS7OXv+8BWhVPhyfazUNu5rfE4rpEOV7MYZU+C3GvYbdoqFs2uXE86KvxZg3Xlxww9a/BWvaCz2Fpc3ukVJ3KjzUWrTTIkeGP11R9vYUpVHQG198knADE7huHNEdmGNB1OW/wQQigUGdTXmBiB1NPNOJGRc4ioq92A4cGjeikxUYgkKUJOOJ3fNWSy7LrQkYDwCOgWAIVK4uzojIAumn1Xegs2hvIyIa2tE0l4dT5oSHiAmkkygTIq2JlpBUNSlaAKQJwlmFqStyFqVhhqclG0LL3rzXLDQeO8VzUD3YIiZhNccfLj/pVa3oUaAC+C4luZae8B0zHRA0MiNjF7wG8jzKtNFzKxtpWxIzGv7pvN9QV00ZJ/467EfkPaNl5eCyqyY8FlYChnZtsKG57iA1oJJOQAFSSsMEm2e1DZOAXUvRHG7DYM3vOTeWp4JfsJso6Fempk35qN3nE+6Dkxu4AYJXstIutKcM/GB7FhLZZjt1cYhG85rowQLewnrRglaF6jixDXBRPi71rkZRK96yhPva8h5G0cC2pnr0yfy4V5DLxRNms7pO9op/cQ34qv2lHvRXu3xC1vTM+JVrsaCHNA/NCH/ep9F5s1SR6kH2T/AMTbAmS52FXEDdhgr3Z9rCK0Y6LnW1Vn34bqZ3nO8XFCbD7TljuziGhG/WmS2C8bQ1ST8X36LdtlOXWFgzcbvxPqqW8VaRXKpw8B6FOtpLQD3NcPxH0Crks+sFzq0x8aYNHU1PRcvpktUgrZyyu0eS+vZwyK51c8+ywcSV0KzLNEM3nAB+4ZNGjG8ko2FlKtDnDBhLucR2JPQYKztN52S57YKNXwhi44c1DKS151dDl8/rei48MGgOJ0b8eKJloF0LKtm3olhiiYy2SXMbjwTCE5NiKmgxrlIAhWvRDHJiYho2KieVIStHhczEAxIiidNblLNQ8FWJ232MjCHEa5tRUPFaU1qRl+6UMWx46ZINUHMzooa5ISLN1FYbw4aB2v9wSGJEizLgyGCKkDuipx46IdjFVWVS1I1JsNZk2IDvoAau6UJG5dp2MmokSUY6Jicgc6tAAqd+NRXgq5Zn2TwmvvxXF+NaZV1xOqvkGEGtDWgAAUAGQA0V2ODXZFlmpPRusrCyniTIVD20mnTkzDs+ETR1HxyNIYODSfzEeAVrt+12y0u+K84NaTzOgHE5JJ9n9jubDdMxv68wb7q+633WjgAly3o1a2WaRkmwobYbBRrQAAOCmdksrSMcCi6QIK+Jhh4pbORxTMkomLG0CVzrgOJU8pDIoCiTz64V8F5Dui4rKn5FHBnEJs4sG8k+LleNl2Vubu1H/Vp+aobn3o1BpgOma6Fsm2kIHcXHrRBm0kUQCpoAuLTl3vDMrn9vStyJUb9OGSvcV9IrxpiR/jiq5tBKBzbw+iKUS8MqYU4i5s24wWudiQ+g41H+1LJN7hrk015luXmoKdz9Jy6fMKaCw3Gg4BwLj5gD1Kc/4cn9OmWJDLYLA2lLoPMnEk9SUzbBecnU5D4lLbJd3G7rrf/UJ3AKAIklpen7/Het3iuRWzVIyHQrDLPQ2KZq0UgTAWTNKma5DNdipGuRIW0EXlhxWl5YL0VgUaRxgqNte0NaXkVu97nTTpWqu0V6p+07a90ioJqlyexkUc+lZaah0iNNa94ta7DHGmOdV1zYucpCawysaE6gJc9rKOJxJvA+XkqRLwLrA3dh8vJdVsWNfl4TvyN8QKH0TsL5MVnjxig1ZWFkKwjPLKwhLWtBsGC+I40DWk+AXHFS2iP32fhSgxhw6RYu7D2Gnrir0xgAAGQVT+z2z3dk+Zif1JhxfjmGe63oFbkEfpz+HkLORaAoopdNC8TuC6T0cheXXRXMpPPTQHFxz4cEVbE+Iba66BVV83WpUWSVaRXihew4xV5BNjYLKnKjkEg2jnP4UHEldI2Vh0ggb6+dfkqDDHst3AeJIXStmoNIQ/T8CUX5LszEtAUf2q/Xs/slE8yt5h508MfROXjAckqtNoo135XNPMYJGMZMUSkPtGkZGoveOnNRsjh73AZCgHIUA8llse4x51B8SflX1UmxtkGK8veKtrQDEV34qytNgRVySR0SwIlYTD+RvkKFWCGaBL5SygxguVAaKFufmj4Iw4pdDGqDIYwUrVC04KWHguSFskosOcskrV7kQKNr6ka5DXsVsDx8FtmtBHaLUxVFeUL466zlEliRFXLedWiaRppILZmMuaFsYogVFeti5msuW6scfB3eHnVc/bGT/Ze1RBi972H4O4bndPQosUuMti88OUDoK8sArK9I8syqZtxGMeJAk2Y9q6r6fgaanxyVptIOMF4YaOLSAd1cK9K16KqbHS4jTkeY9yHSDC5MwJQSfo1F1l4IY0NGAAAHQKReqtSUQJiK+gVM2t2ubKANPtONaaUVlta0GwYZc80A1K4f8AaDbX3t7XQ24MqK6nFJnJXQyEbG05tAY7rx8kutO1CwCiSWJGNaFMLSgdo3iFF/1s9NLx0Df8gdpTqV5L/wCHuGq8m+AupA8o2sVx0rh4gD0XT7HbSDj+A+i5nYkMucwHgfOq6pLw6S/9p9Qps/dBw6FseD3DwaKU5qu2u67DfwOHPRW6bg1YeQ+apG1D6dw4XqHdhjj5peJW6Dk9Fdix6tDRqcPGg8z5LpuxElca0UyAVJ2esB0R4eRhhd5UzXVbNs8thgDA+atdN0jMfirfsZ2eQXP3adEODdcRuJR0pKhjaJb2lXuPEoZ+g7TYayIpmvQbHIgFCY0Ttctg2qjYFJeXUAzxCxeWrnqKLGoFxyRmNFolM7aAbmaIW1bcAcIbO9EdkNw1c7cAsydkV7zzedvPwGiEeo0rYIbVDjQJXPzgMQN3epTa0WNaAaUdeA8TSnxSO2rNxvMNHa8ea6qNTTC2OFFu2YAGarsu6PEeIbCASaCoFa1pqr7Yn2cvqDMxBTVrMSeBdgB0qtUJS6FznCH+i3bMxi+UhF2d2nQOIHkAmi0hQg1oa0UaAAAMgBgAtl6UVSo8aTt2KtqbR7GViP1DTTmcB5kLXYyzOwk4bT7RF53N2JSzbH+bEgS/44gLv0t7x+CtrAGgDQBZ3Iz0bUQdp2rDgML4jgAN6SbVbdQZRpxDn6NB9VxraHauNNOL4hN33W6IJZEug4wbG+2+27pqIWNNIY0VWhTNTwQMNpd6kppZFhRIjrzu7DHChPQqd/WUxVaQVZUsS+ug1TKNBRzYIaKDJRvCQVroXXAMyAvLeHZj4tXgYVoOiym1H6L5S+CXZWFVza7yem5dImItINPy/XqqPsjB71VbJ+PRjjub6lS5Xcg4rQVfrD/t/ZU+37P7SKKiobQH66K0Qn1u/p+SGfIXohAFQTXwohx6kHQ22as4UFRoFbYUEBAWRJ3WjNMo7qBXRVITJ26Ftu2gIMJzq40o3mcB9cFWbLn8KO5g+oS7aq2TGjdmPZa1xHFzSQ4/DxQlnR6gU08iMPkk5HbsdGui7wn1xRsIYcUjkJmo5eqP+9YLFs1jC/RaPjpbEtAAJLaO0IbXFFZyi2P5u1GtFSUhiW1EmH3IA5uOTfmeCRwYcabfRoIZXF2g5byuhWBYTYLAAPred6xXJ6Dlxxq32D2NswyH3j3nn2nHFx6/BNZmCA3Dciw8Jfa82GMLiaAJ3FJErnKctnP9r5+7FhtxFak9KAfFDy82XihP+go7eHbVJwNajhuSOzp8hxadDTnxSbvZdGuNMtlnSjPvDHu7tDmOWBPI0XVLNmC5gr7Qz48VyeUjVCtezFs0IhE443OIzLD6jkm4pUzz/wAmDey9ArKihRbwqFHaM2IUGJEdkxjnHoFbZ5xUItpN/iznRHBrIMHX8Tz8qILarbqI5pbLUG9xOJ5KsWnNX4kZ9c4tP8G0I8SkcxO7lHPI7aRdhwxceTBI8N0RxdEJO+qllbM7U53WDXXkF6VhOi1NaNGbjl0RUKaYO4zIanXilWxkYrlQ2kLEgMybU73Gvkj4lEsk5/Qotz65Ibsfwo2cVE+FeIaNVoYlM022cku0iXneyMSdwGa5Ix6Q+s2Qhw4TQ8gGlen0F5Lp6MIjy45ZNG5oy+fVeRcoLRLU3sqWzraNrwTK0H1q3e4DoMUtso0hjifjVTRH1eORPU4KV9lqQdJx6v5EeBVqkJQEh1NP2VRs5l6Jzp5UCv8AZjcAmY15AT0hlCZ3QlG0VoCFDJqATgOefoCeib3qBc420tYOmGsr3Wkg7rxrnyIHmFZN0hEPolljcjuhu9x5pXGrInd8iR5qBjuyiuZpWo5HEfEeCxbPddCjmtLvZvGtPYx6U6hBW1Hwa8nH2SR605ivVISsYnRZ5C1KYImNbQAzXPodrlFwZiJFddYC5x0GNVvGhy2PJu2yUxsDZd8w4Pi1DdG5V57gjNlthnVESOMcw3MDnvK6DKyoaKBbGFnTzKOkDyFlNY0AACmgwR720UzYS0jKhRpELk5PYDG8FzPbPabtJpsBh7kM9+mr93QeZ4K37TW+IQuNpfI50G9cvk7FrNjvVaSXHHvDWh5nVJlJdFmCO+TLzZsqIrKFoI4hJLV2ELYhMI5tc5oJzcMSyvEZFX2xJGjRhgsbQsuNDwK3HA4Z0yPkUKWrBnlfKkcwsue0PmncnO3IrH/he13gcVTZa8yYiNdX23EV1aXEgq4yEpfAK5rixsvKNnVYEQAgj2XYjglO3s3ckXAZviQof+cQV8gVvs3NXoQadO74ZeVPBKftEjEQILTn94YeYaHEHzVKl4nkuNSo5nMzYMOo958R3+T/ANkimY+80RcGG90GHcY5xunIV946of8A4zHdi6639TsfAJNeWy2DqCIoM9SGcTdrlvQP8ScHgjw4J8zZMEAGKejPmVOdh4dMIj68mo1xXYuSlehdGmXG6+G7poU+sy2Q9uODtRxQ0HZYw20ESo4j91C6ybrgS8DHGgxNEtpPSKoN+xw+YvuDQrbdEGA2EPbeA5/BujeqQ2HJtYDGeMBiBvOQCLix3Elzj3nGp+STOXFAy8nRs84ryg7deUtm0JGuoQ3cPNEQsXV+qAfMoVru847kZItq2vIeJqUa2x6Q5sKW/mfWp/ZXiQZQ/XFVmwINBe44chgFZYJ8SaeSpxony7Atrra+6ycSLhVrKiurjg0eJC4uy1b7auNbzquOtSfa8V077ULJjTMkWQW3nCIxxaCBVorXPmD0XJ2bHzoZXsHU/UyvhVUuKa2I30kMDPX4L4bzUtwPHQOHSiVPmy9vZ+07SmJJ4BNrE2Lmozg5w7JpFCXZkZYN+avFhbDwoDrwBc/8Ts8c6DIIKSYUYv3oqOzn2dRotHRv5bfwjF5+DV1OwNmIUu0BjAPU8zqmEpLAAI9gW1yds6U6VIzDh7kVChqOGFu56alQhmYr9yrO1e0wl2XW0MVwwbu/M7h6qfae3vu0Pui9Efg0UJA/Maaeqo8rs9HjvL4lQXGpc7M9EnJP0ijFjXb6K7alqHEkl0R5PElx4JvsFsxFvuiRWFoNKXszjU4Z7s1dLL2ThQzeugv/ABEVPQ6dFYIUuGjBBGFjZZqVIzKQbrUDb7f5ET9J9EcZiiV7Sx6S0R35fUhNapEyTbs59OWY2K0VwcPZdu4cRwU9kuIaWnAjAreFFqKhZud4EZ5Hkkdla+Fk2UmqPLTkSt/tJ/pS/CKa/wCNVFIS4Yy9rh6rf7SYg+4sik4NiNr/AHNcPWibjemiTIl+xMouzIrAu/hc5vg4rM3ANUtse1msdEx7ryIjf7sHf9wQt5zaNvPksknY7F/kMYaIhsdU+Y2nNcAoP+QPOQ8Su/XI3nDqy6x59rQSUusyUdMRquFGDHkEuskOmHhoxJ8BxVqigN/kQjl/UeNK6V3lBJ8QrCjGD3Cg/lswbxdqVrGdUrzKAADIBRuKik+TNSo2DF5a0XkNBCFju6Sc3OTSThVa1mpJJPD69UpeO81u5uPNys1lwMQeCckMss0h3WAck5gvoBwBKSSrsPT5oqE8lUxJ5qwqPEL8B1PyUTbNGuKnaVKUfYq2tIGEsFtcUoat2w1qRxp21ETLPql81mppRyJPYTjqxqSBks1o0k40GSjgNqt45wRiH8Ez5MucXvqSfAcANymYxFPUQal8RvIlhhTKC8o402GCrjT48ANUSdANWemFWtqJl7QwU7pJqOVKD63Kyy7i/Eig0GvVV/bVtGMpgb//AMlDLqxkO6Kw4Vxbhw3/ALqeAK5KC6aJnY0OpxSex/QwjEiGzh/r0Ka21LdtZsRtKkMDhzYQ7/5KxPSo7Bx/CK+CMsB16EWnGmm8OGIRwVZK+okyvV/DjEeECQaAkaEVBBzaRuPwB5nw2QC0VawcCBgvbR2Y6Wm3QHYVxhF3/khnK6dXt9kjOorrgpmYxY0kgYaY18KImn0xkae0ETsCXoaQmHDdQeKr1n2WYz6NAAz3ADmdFvFnHPxfWHD44EjhVGS0y6KOzlmlkP3ojqnw3lFtILik7YzE8yWaYUChiH2n6NH1kNVZdnWQuxu3u87E1OJrrXUqndg2CbtA5p95wrU6knMKEQSHXobi3rUeIS6TBkuX8L5Ek3DSo4KJsu4kChqd4Vfsu35lrwwi/U6d7DeusbL2HUCNGAv6N/Dzrql/+fk6QMszgtkVl7GN7MF/tHFeVtWFavxsddETzTfs4FJNvOvHNzj4A4KyyWBSiypOox0KssnJAAUC89I9lugyCKBMJduqFhQaI2FknJCZMna1SBYYxTMamCjzWrLnL1VhxWmEJhVOKnhMWWuqsVK4229BLXUXjF3qCG9ec9FYFbJK1UcRq3DsENMwb2GmvHmsCXZC6aLsIYr+Y5dN6ll7LFbzyXO3nTgBopoEMBTOi0XJfTnL0jQxg3BVXbuZF2FjSryAN/dKezz6YlU3aeyHzJa8OI7MG62tBvJ54eSyTtUHjStMjl4d4J1ZMnQqs2BNm/cdor7IMCVGOx+XxANobTutEIZupXgP3omVhm7c3PZ5g/uqntY7/wDSKbmfFXOVZRkE7vi1ZFt5G/hJl1Ff032j2YgT0Lsphl5ubSMHMdva7Q+RXP5r7Fo7cIFoRAzRr72HCrXU8l1RqkV5DyaOKP8AsndBdfmBFmKag3m9QMUaJJobdYAANAKU6Lr4KFm7IgxcXw2uO+lD4jFTZPx5T9lEM/HtHH5izQdKIeW2RdGd3GUGrqloC7LBsGA01EJleIvf+1VFbFn4dowC8wYjABzBiRuBGY6jXAI/jSW2w5fkp6SKxYOzUKWFQA55zcnsCeLHV01G/wDdCCYBAIxBAI5HEKOpKdHx6J5O+y1w4ocAQagryrMOI4ZOI5Gi8nfsF8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9702" name="Picture 6" descr="http://img.aktualne.centrum.cz/425/72/4257227-ak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48" y="3656134"/>
            <a:ext cx="2200410" cy="1870349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315" y="501865"/>
            <a:ext cx="2486025" cy="3571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VÃ½sledok vyhÄ¾adÃ¡vania obrÃ¡zkov pre dopyt puber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8" name="Picture 6" descr="VÃ½sledok vyhÄ¾adÃ¡vania obrÃ¡zkov pre dopyt puber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811" y="2385044"/>
            <a:ext cx="4277598" cy="285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84942" y="5438904"/>
            <a:ext cx="870753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k-SK" altLang="sk-SK" sz="3200" dirty="0" smtClean="0"/>
              <a:t>-Začína </a:t>
            </a:r>
            <a:r>
              <a:rPr lang="sk-SK" altLang="sk-SK" sz="3200" dirty="0"/>
              <a:t>činnosť pohlavných žliaz </a:t>
            </a:r>
          </a:p>
          <a:p>
            <a:pPr>
              <a:lnSpc>
                <a:spcPct val="90000"/>
              </a:lnSpc>
            </a:pPr>
            <a:r>
              <a:rPr lang="sk-SK" altLang="sk-SK" sz="3200" dirty="0" smtClean="0"/>
              <a:t>-U </a:t>
            </a:r>
            <a:r>
              <a:rPr lang="sk-SK" altLang="sk-SK" sz="3200" dirty="0"/>
              <a:t>dievčat prvá menštruácia</a:t>
            </a:r>
          </a:p>
          <a:p>
            <a:pPr>
              <a:lnSpc>
                <a:spcPct val="90000"/>
              </a:lnSpc>
            </a:pPr>
            <a:r>
              <a:rPr lang="sk-SK" altLang="sk-SK" sz="3200" dirty="0" smtClean="0"/>
              <a:t>-Rôzne </a:t>
            </a:r>
            <a:r>
              <a:rPr lang="sk-SK" altLang="sk-SK" sz="3200" dirty="0"/>
              <a:t>zmeny v správaní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7. dorastové obdobie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až 20 rokov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Rozvoj myslenia a citov.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data:image/jpeg;base64,/9j/4AAQSkZJRgABAQAAAQABAAD/2wCEAAkGBhQQEBQUEBQUFBQUEBQUFBUUFBQUFBUVFBUVFBYVFRUXGyYeGBojGRQUHy8gIycpLCwsFh49NTAqNSYrLCkBCQoKDgwOGg8PGiokHyQqKSksLSwsLCkpLCksLCwsKSwsKSwpLCkpKiwpLC8pKSwsLCosKiosLCwsKSwpKS0sKf/AABEIAL8BCAMBIgACEQEDEQH/xAAbAAACAwEBAQAAAAAAAAAAAAABAgADBAUGB//EAEUQAAIBAgQCBgUKBAQFBQAAAAECAAMRBBIhMQVBEyJRYXGRBjJSgaEUI0JicpKxwdHwFRYz0geCk+Fjc6LT8UNEU7Li/8QAGQEAAwEBAQAAAAAAAAAAAAAAAAECAwQF/8QALREAAgEDAgQFBAIDAAAAAAAAAAECAxEhEjETQVHwImGBkbFxocHhBNEUMkL/2gAMAwEAAhEDEQA/APqqCWqIiiWrMSRhHAiqJYBGAbRgIBGgMkYQCEQGGSSSAEhgEMYiSSQQAIhgkgAYIYsADJJBEBJJJIACAwwGACmSEwQABgMJgMAFMUxjFMQCkRCJYYhEQioiSEyQEFZaolaiWqIxjLHAirGEYxgIYBGEBhhghgBJJJIAQQwCGAgQySRgSSSSAEkkggwDBJJEBIIYIASCExYAAySQGAyGAyQRCBAYYpgADEMYxTEIRhJC0kQhljrEWWAShjiMIojCMoaEQQiABhgEMAJJJJARJJJI7ASGCGAEkgkvACGSSSICSSnFYoU1zN/5nEr4ypW7QvYOfj2zOU1EuMHI7L41BzuexdT+khxQ53HlMOFoADz85KyyHUZoqaOilcNsYxnGqMQNPxi4fjLKbOCR8R4H9fOCq8mEqXQ7UUwUqocXU3EdUvNlnYxFEF5YaB7RFNA90LMCu8F41RLRIhMBimMYpiEKZJDJEA4EsEQRxNBjCOIojCAwwwSQAaSSSAiQwSQAMkEl47gGSCS8ADeC8F4LwAaK9QKCTsBcwgTi+kfEAihB9LU+A1tIk7K44q7scviuMZ2vzPqjko7T+9YuDoPe5a4mDF1rMQORHiTbT8DNGBqE6sT7tpwXu8noqNkehoVdLeUL1QdDMRqaW3HIjceIlJqlj3zS5Ok1VmI1Gv775ysRiie74/mDOkXJWxvOJjBY9vwMzmylE24HiTIb6d4F7EeHbO5h8eVu9QgKbZdRe3bPHUCWNgdwZ06DqKdN3V2bLayXa1iQCV5bbyoVGhOmng9IOOIQSAza26oGvfc2EuwnEVqg5bgjcHceW4nGwFTpBmYPSGYABtzY31Bva+3babcLw/omuXZzZtWy5jdswHVAFhsPATthJtHHOOl2NbNckwGQSGNmYpimMYpksQpkkMkQi0R1iCOJYxxCIojQAYSQQxgGGLJABpILwXgA14LwQEwENeC8XP26ePLxtMtbFgKTeyjUtyt2328s0rSK5r/f7Eqq4pVBJ5b7Dz5Dwv7pkz1aiA0soVsvWe+qNuyqNdtsxA12lg4Si1EqFnZ19UsxsARZgqiyjQ8hL0pbk3b2GwXEVr0+kpsGS5AK63Kkgi57weU8Vx/FM2JqXByoQgJuQSdW17p7suBsNCxueebvnieM0SmYOb5nLBiLa35ic9fKwb0MPJirVgwzcy9z7wLfiYaWJ1sNO2c0V9dfyHvtAtfXwnmvDPViro9Xh8QAND+/fLadXWeYTipAjnjTdsamh8M9RXxYnJxWJBNjOT/EiZnxWN13ic7hosehoMFA59YW95ltGk/SP1wg2XKBcqBuSed76TFwCkauWw2Oa/IW2PnO7gPR9aVXpAznQ9UtdRfczanFvJz1Kijgro4FAQWYkg3F2O/bOmMSPaue0maFQRjSXsHkJ1JWOKU9W4ab3F+2GQAAWEEq5AIphMUmIQCZIpkgIvEcGViOJYDgxogMYGAxo0S8N4xDSRbxHq2v3b30A8TyjAsvFeqF3IHZ3+A5+6YMRxLrGnTKGoEztckIinZnO4vuBv3iUY3iBwqZqmV7AF2VfnGvstOkNT7yffyrTb+idV79Op0TiewWHa3V+G/naKmJDbPm12XX9i/PUTj4D0kSorVKqpQpgXtWPzpA0zFdk8N5qocZNYB1DLSJApi1nqfXb2KdrntI8RNJR0K778iIvU7Ln37G8J9kEe0c1j+XuAmN611Jd0cczTFWwueeSoSBodbTFUwb4nK1CqyUrWTozlBAJBNl7SPL4mtwjEqxy1mqLoVWrY201AcWYdxBiTG10/RfQfP/AEajPb/4cQHI8UqbSx8UwFncW/41NqZHf0i9UeNpzcTw9mXpHoU69rXDdWspzZWAqKBtoddSJGxTUlUquLpXYroyYhFK8mDvdb8vdKcekvfP7JUuTj7O322Ol8oaxLqSpAuyWqrcbMMvW1Gnq8hOTjujrqQtRXPYGGYHwOo8JKfGiGKvTu1r3RKuHq2GpNiCjaa6NJifk+L6rmm78hXHQ1h9mov5SJLGV7Z+xcXnwv0lj77HjcdQIOnLQjvHOYVxNjrp+E7/ABb0aqUzdKrqL3yYgZ17rV12995yHAQhayhGJsL6o32anqmebUppvwu/yetSqNLxK3wVfK1troO3lrF+UrsCPib+FpZTwhqN1eqPpE+VrflN9DhWHpk5ukduYvZfLacrssHYk7XOdTBJ0B39/wCE7HDPRZ65uTYX1N9B3eM0cJ4Z0r5aYsAbltwo7Ce3unt8PQCKFXYfu5m1Knqyzkr1tOFuJgsCtJAiCwFvEntM1CAQztSPObvkMl4JIxEvATITATEIBMUmEwEwAUyQEyQAvBjiVgxxKEODCDFvDeMY15M0QtKMRiAo/ep5C0YF5qeVr9mnaTyEwmk1Wpe9lT1UIsgbfPUHNhuE2G5N9o9U5goOpNid7EWzG+1luFHLMe6V4zF01RN+jY2SmozVKxuTbX6JPWud+c2gmtjGVnuHD4WnTQstsrvnq1qgDNUYH6It1trDYDSwMqoYCrTFqBKmrVd61SrlaoqE3BsBqSLKByAl9WjTz9PWqf0hZbm1KmTzt9J9fyEy44FymZj0XrrRP9bEVBYrexuqgj9bDSaRbb8Pq+9++REkorxei/Pl8mbj3CMLmWriEdqvq0j16tYm1rinewGvMeV5xuLviKAa9VKVM0spZ2WpiyG5U6aaL2eXZPSrQqIDUqutM9GekFKml1F+ooqNzA0t5d+ak2GwqF6RXrkMxU/KMRUYncWvb4jwkrRi95Pv0+zLevO0Y9+vwYfRhSwshq4WwUUVe13RFsTUpHYg9h2I9/o8Nxcq3R4kBW5OPUbsPd75xKtF8VcgHCJu7VD8/UUciQbU15HXS523mrBcUSuuRwWQsVSoRa9iVNjz2+BkSUlmVv6KTjtG/r+F0O265an1XGvjteKlUK+Vtn0/zD9Rb7s5lLEmieiqm9Mtlp1Dpkf6NOp2A8m2O3ZL+J3KA7MLFb6XI+j4/jJGb6iDMh7GNvepH5zNi8HTYgVUVx9HMoa19xqNu6WUcWrIhvuAQOffp5y+qmYQHhnPPC0UfN3Qf8Nio+4bp5ATmcS4FTrIVYKVYWOlrnsZRz79weydexQ9ZQR2/wDmMKCNqAJDSeSou2xw+E8Jy0Vp1wrtTOUOR1mRT82SRqTlsPdNI4Bh736Jb+LkeRa03PTsfdGEycVfKLU5LZkpUgoCqAoHIAAeQlgMURhGSG8N4JIwDBeSCICEyQGC8BEikw3ikwGAmSKTDAC9THEqUxs0q5JZeKWiF4paFwHzTnV8R1ydxTUvbtIHVHmV8psLzz6YwZqhvv0b/wCW9In4fjEmO2DbWBFGrY9ZiMPTINjcHI7A/bas3uHZH4ZXYV6zbqKqUU26q06eZ8vZcmZ8LiVcYdSAXFfKLmwBArZyR26MPfK6atRw1Zrguvyl2UG5Wo7EKt/C3mPGbttxxzdu/YhJKVnyV/t+ypcTSxj4RqiMC7V3RQbU0WmxtUZfpPtYn2prwHDlSsoSs7VqtNqj1nCtUFMEBVHJQb8uwyjAYfLWZR/7fA0aIttnqm+h8AvnAy2rY2sD/TprSUf8tMxsR9ZvhNW7ycFtb5eDOP8Aqpve/wALJqxK3XPVrZqaVStOn0YCM41zuS93t49+4manQqrVNWgcOteoSTTRRUpOthY1ai5Sr88/1rWO4oHCErYKjQxQY/Ms4cN1kZl6RzfX6TAc9J4ypxCpgKxRchp1KKsGqU6aq9KqosFKqGbexOYWt3C8Req6i8LG3L9l6bWcll5372PcUKNHGknEt0tan61Jm6OjSPaVBOcab9a8GM4pe/QgVKdL+rUPUw4RQTkpn6Td42IHI6YzSwuKpUxWZKfR0wKaLSpoEbmc1UsGU+zex795XURgoNelXxKLpQAVEoHsy0QEJbncg2tpeU1GTu238fj8epPjisJLrzb/ADY7a4+lXTLqWy2yPb5xD9DrWBPZfSYsHjWQOELVaF8r0qoLVaJ9h1bUr2HWcbFYt6blapLEB2rKqF8jWzZUKi1MDbra8yATObX41VpkOjVASLKz5FNjyAW71B3ZSPKc8rxdjohFSV0dqjX6CpekT0THNlzE9E31Sdch5jlPf4avmUEcxPmGDxtfEHXDvrvVCimjH7DHTnrp4T2XAq7BAj6FRYi9/A3HdaJSyOUcHozYypqAGoNpUlTkfdvKayHYi6Hn2GW2ZkrEEggjnFBmbD0ytw3taeEvBmTKLBGBlYMYGIB7yXiyRgNeAmCCIA3gMEBMAITATBFJgBCZIpMEALg0hqTxFDj9V2Cqq3JsL6DxJ5Cex4ewUDYm2pHOYRrajepQ0bsdqkBqTa1YPowBHO+sy1sBTsSARbsOk1k7GKj1MXE6xWhVK+sKNQjxyG3xnklbI6Jfqmn8nJ72pEA+40E8zPVYooEYDmpBNydxbnPA8T4kpzMurU1zWOl26eny+wW8zFGTk9Jrw9KbPQVAWLAXWpdcRTPLM4vl/wBZHU/bM0cI4rTqDoq4+brVBXpse+2ZSe1HAPh4TJwrGqCvTnqHpaGfsBIdSewggH33jcS4aym1MZ1UJi6RGttbVqfg12P+abweptR+vqYy8KTktsd/B18Himp1QSVcV6tfMwvpXo+oupsFKC4Xe43l9LBCoa1HMWpvTSsMpGctUZy1730uBpbScUh1amcLUAWtVG+oz5OkoP71Bpt2+M0nGJUFPFLnwrU+k6QWuGQORVS+xyOMw7ptF5UrWvj15fFjFqycb3tn0e/9nTw7fKMDck56mEri5ABz6gmw0Go5THjOC0cZh0o1UDomDo1KR2ZeqynIw1U9Vdu6X4Y16VSpSYCrTKNVoVAbNkcjpEUbMR6w+0JVgcS1H5tQ1ZsNQpU2VUyVWQ2KsqsbEE6aHTKd7iNtR1Lzuvp3gEnJxflZ/VHkKGOq4Oq9EBz0bZcwVOjcDUOQXHRsRa5XKDOl/MlaqSqEZ8ujanmPVZmY3uQLoNM285npMi1MuIVQLGnQrl6fWp1FU5icwDMDYKDteV4Tj1Gn6gNzuS2p/wCmcdaSpy7Z3UY8SHaOzw/hJpq4ao5LggkkEjNctlFtyTuxYmW4LgVKmb2LG1ruQfgAB8Jyx6UL3+f+0uT0nHf8P0mDrRe5pwKnI9Mghp1CtUbC67m+4O2njOFT9KB2jyjP6QhxZWGa/VuvO4gq0Sf8aZ7ekSdwPM/pLrduvdrb8J57B8QriwK0yDsRm08RmvOiuIqn6VMeCNf4tOhVYsydCaGf1j4+EgM52M4sKb2d1uVB1BF+XLTlEXjqe3T8zMXVjcrgT6HWhvOYONp7VPzMYcbT2qf3j+kfGh1DgVOh0gYbznfxhe1Pvf7Q/wAXX6v3v9ocaHUXAqdDoXkvOf8AxlO77wh/i6d33hHxYdQ4FTobopmM8XT9kRf4un7IhxYdRcGfQ2kxSZjPFk/ZH6xTxZP3aHFh1Dgz6M1kyTCeKp3yQ4sOocGfRm3D8HSmvUF2I6x5kEcu7umenemSmltwZ0DilUbjTacviPE07o5QjYFqbuzetYC57pj4lxUJRdidhfeeaxfpSBoovrqbgfnNHoyPlb1GqZStIKwT1szE3BYdgy7a392uM5XlZGnDaV2X0cFiq65kpHKRpnKoSO0Bje08h6ScGq0yRUpuhYFRobHMLEKwuDpfYz7Qja6bEXjuQbA+PvGxmqirXB1ntY+C8L4g9E1jYVcO5OWm9yLIpQuDuDfS4PZvOx6H+kYPRNhKLkil0ZpitVa1z62RmKjnv1TyIn0zifo1hq7Bq1FHOXLYg5SL3sVBCnfmJooYSnTXLTpoi9iIqjTbQCaKdr2M9Oqx56hwLMCpUUmLUqipTP8AQyMXzOSSouSerbS51ta2qlQOHd1qDNRqVXqJdb3FQHpKWUXJ1JYEgAgzp1KOW5pWUk5rEXps1rAso92o7Oc5mFxLs+UX6ci9eq69Wgp2SnyN9bWO1yewb05Ka03x3k56kHC0rd9PU5uBLU8DRq0Wa2HrAgHUNRFQo1j/AMs+4jXadrHplqq40JV8OTexIcCpSsftggfalfEFp0aJppTzNVDU1X6TF9Gq1OdtLljrp3iXY1QUNMNmelSo1D23pOGBJ78p8ppKWvxcrv2ZnCOjwvdJP1X6PNem+FzKW1A6XI+wDLpUQntsTofrTyS4BOwec9t6bW+T1gb6GieqQDe1LnYj6I858/Ur21v9RP8AtzzP5K8foer/ABW9FvM3Dhidnxl9PhidvxnNDr21P9Rf+3L0qDtqffX+ycb+p1r6HWp8FU/S+I/OXDgijXMdNdxy1nJWqeTP72X+yRmfk7f9J/KTdFZPaYGoco8J06dScPg2Iug8J1c86omUkc7inCenqZs1rKFtp2k/nM38sn2pg4ri26d7MQBYWFvZHaIqY1vaf3ZP0mEnG5cU7HQ/lk+1+En8tt7XwmMYs+0/kkYYpvafyX9ZHhK8RoPo63aIv8Abt/fnKhim9s/dH6yCu/tn7v8A+ovCPJY3AG9r4XlZ4C45jyMJxVT2x90/3RDi63tKfcwiwVdgbgj9vLvlTcGcc/gYzY2v9Q/e/SL8vr/V82/tivEeRG4RU5H8ZW3CanaR7zLDj63Yv3j/AGxWx1X6n3m/thgRQ3CqntfjJLG4jWHs/eJ/KCPAGfEcXxrj/wBFT22dv0EwHCV6n9aqT3KLDynfyi06PDfRzp1LFxTH0dLk8r2uLCa66knZMwcaUFdnk14MDYAsSSAB2k6CfR/Qn0U+RIzMfnKnr9bMAovlUW0vqb+M38J4VRoi1MDNYZmNyx77nbwE3PigOc7aNNrMnc4qtVTxFFwsNpnq4qzW8PxP6TPV4gBuZ5XH+llMVTZhYAajtF9PjHWmoxwRCm5Hr8RjAANdz3dkrGLHbPnvEfS7MVKnQZr3Pl+HxmYenSL6zHyJ/CcyqnbCilHLPpD1h2zFiqpU56diyj1SSFcbhWt36g8jPCn/ABHoDeoPuv8ApM9T/E3D7Byf8j/mJWpvZfYrRHm0e1w+MKsOitXxdVMzubhKaX2PsKNQF3JHdNeBCUAyMWfOc71WIPSHkLg9VByvYaeM+d8N/wARKQq2Vmy1agDAKVu1soOYja9rz0XGalXoTUrjIqlStNrqSx2FiLlueZtrmyjQzslWlNZwuffQ89fx4U5Y8XTy+vmN6acRV0yU9Q7jbbKgQXHddBbxnk1w3dOiaprPnIA0AAF7KBsBNSYWebWrapHo0aWmNji/JTAaBE7wwsPyQTDiG2g4S3EvR+2dNuHgyipww8pSlFktNGjhWJymwM9FTe4nhMTSrUesqlu5dSROpw30iOmZag7b03v5ZZsmlzC2peZ6up6N06lnIa5FzZiM3LW97e605fEuAmn1qQZl5jQlfLUiaf5yAAC0ap0t6hX/AO1pX/Moci+FqDU63pg+Nw9xHJ02tzKMZ3OUiSwU5rr1FqHMEdSd87K3lYmKEnO7GxQFhyS/JJkisO5SEkNOXFJMkVh3KMsUrLysjJDSGoyFYjJNLCIRCwajIyyS51kjsLUKDcaTn4rj1fDkgIz0yLdTUr3gH8JqRpYVvL1OOxk4KW5zh/iA9x1K1xz6NgT5zUvp1Vb1KFVj2tlQedyfhLlw4minhxF/kSWyGqEebOVisZisSLORTX2Vv8TuZi/l9va/GepFGEUxMp1aj5msacEeVPorfdjKm9CQdyZ7DJHRRM1Un1L4cOh40egdM7385YnoHS9m89kFkyxudR/9MNEOh47+RKB3pg333/IztYfgiogXNUZQbgPUdwCQAcoYm2gE64pxikjVUtZyfuPTDkjJTwoXYSwU5ayyZYrsqxXkhCSySFxWK+jkySwSWjuKxQ6XgSl3S20ZRFcu2AikI3RxxDabJmTK8kmSWZZLSiSvLAUlhEGWO4isrAUlhEUiMRWVimMYhgBW0rYx3lbGMTKmMkDwx4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700" name="AutoShape 4" descr="data:image/jpeg;base64,/9j/4AAQSkZJRgABAQAAAQABAAD/2wCEAAkGBhQSEBUUExQVFRQWFRcYGBgUFBQUFxgXFRQXFBcWFxQXHCYfFxojHBQXHy8gJCcpLCwsFR4xNTAqNSYrLCkBCQoKDgwOGg8PGikcHB8pKSwsKSksLCkpKSksKSwpKSkpKSwpKSwpKSwsKSkpKSkpLCkpLCwpLCwsLCwsLCksKf/AABEIAM8A9AMBIgACEQEDEQH/xAAcAAACAgMBAQAAAAAAAAAAAAAEBQMGAQIHAAj/xAA/EAABAgMFBQUFBgYCAwEAAAABAAIDBBEFEiExQQZRYXGBEyKRobEyQsHR8AcUUmJy4RUjM4KS8RaiQ7LCJP/EABkBAAMBAQEAAAAAAAAAAAAAAAIDBAEABf/EACQRAAICAgIDAAMBAQEAAAAAAAABAhEDIRIxIkFRBBNhMkIU/9oADAMBAAIRAxEAPwCvzBrhk0aDehS288N0GJG/cD6o2acGMvAYnTUbhzKGs6DedxNandQZBePej0qJGSxc+8cm91vP3j9bkIyH2sWmgOPIBMrTmBDZhiaYDngtNlJSoLna19f9rm9WckFxpelMMhePMkBo9ElnX3nBo3knkB81a5iCCANXGp4DGnqsQ9gjGhX2Oo6hwdkaaVGSCD2NcdFNixO60DVxO7BoHgPmozNYYuH9o9K+HimNpWe6A4Q4kOjgKEHcTU0OtSgYctBIJMM14Y9UfJA8GCfeAdQf1OB8gvRJhxFNPAeARkOypd/sloO5wUzbDLfZY0/pK7nAzjITPiPGQHTFTwGOOL3Z6Anz/wBpl91u/wDjPgCvMlmuOldxai/YvQPB+zSBFOmWvH9k+s+JXMnwJS9sC7mRT9JKaSMYDJxPJjtVvJguKGsNmHsknj8goo0B590DpT1W/wB8ww7Q03AN8yaoaYmi73TzcR8yslZyQDNSm9wrzHoPml8SE1vGu/PzR8WYGo6VPyS6ZjkHAAV4fNCrCdAkapyBA30QNxoNTQ7qnDwzPgiIrKnEk8/gFhkqdBU+nXVOTSFtWQtJLsd9SeWWH1nhRdh2FtYPghp9poAoBkAMFzSTsw7gT9cU8sdsSA4ObUV31xWqewHDR1xz8OoUzcVXbKtGI+l4NBy1155fsrDAb3QqIuxDVGS1YuqSi9RGCRFqxdUtFghccRXVkBb3V6i448AsLai8uOPnm0Jk3gBqfIY0TSyoQDSToPXEpVKyhc+p+q5VTi0z2cADIu89y8qT6R6cVexfM1iPI4qyWfLiHCAOGBPwCW2TJ1p0r0zR9pzGTBqR9eqXJlHCkkFy0n2oLt315KaBaMWTcMas1acsd24ptYEvSHz9El2+j3W0AzwW8dWFj3Li+h3b8syek+1hgXw0lnTNh+s1x6MxzjUB7SN1Qa79y6X9nM+RCe1xwvdASMadVHa0BsOI4BoNSSK5trj1GOSfH+iMseLaXRziI151oeLRQ9KYH6wU0GaiMxFQODq+RVojwGmuRJz4c/koP4W3cOOgTHFMn5sFlNoPxt8k2h2hBd7TacwHD5oL+GAnKo+t+AUkOzhoyv1vFEp4ohKbH8qYB9lzB1HojmS7Dozm0lvxVfg2e6laU8aeZosuljWlR0xPkEPCumbdjmLKt3Ho4H1al8xLtrjfppS6T8FrDkh+J/T5VoPFEQ5UaE9XAlC4P6EmvgoiSrK4F554If8AhoJwDvP4K2QLNaad2vgmkvJDRgYByr8Vqi/ptr4U2U2Xe81DKDe76qnDNkGtHexPgPBWlkIDACpWDJ1zy8kVHWV+DZoBAbToN6cusloYasxpnXhTJEPgUwG/gmgl8QCToU/ErsnzPoWMlC2haDkANBXiD6p9LeyFjsThip2tVUY0SN2YovUW9F6iZRhHReot6LFFlHGlF6i2KFjTHQb/AKyWHHos9DaaOeAd2fovJQ7aSWaafeIQpoIjfgVlDZtHM5CRyFNPX4oG2o1+OGjT/QVjY24xz9wrjvIVLhxTeLyczh44LyFt2etFdItUg27CrqfopdJxe0jOdoK/JFWlM3YPJtOpwWdkpAvI4kVWVY5suEjPsgsF8gEpTtLaMtFhGkRpcKUAxNScqDLNOLVlobQRdFQKEnHnQqizUpi+7QCgqctU9rjoCCvyQbZE0IEI3cyajSgyQc5alTn3j6IGZmrrO7kMMUrbMZj2icT8kUULyysdQo1eX1ieKJZMaHEaNANP3KTAup3nEcMqcgEZKPHug/qd9eiJyEcRxCg1NSK8CR6BMoMInDIcCK+WSBkZVzuXgrNIWZgK5cMP9obbN4gkOQr7tTxq5Hy2zJd7WHAJ7JyQaMke1tExQ+guVdCiW2ZhgYivNFfwiGPdCPvLDkfFA8mLzZ4Giy6EAMAUaQoXCqBoJMEEOgrqVNdHgFmKMgo3FB0H2RxE3Y2pHAfBJnOy5p9DGCfg3ZPn9GaLICys0VZMYXllZotMNVhxotlTttNrzBLYEu3tJqLhDZmGjLtX/lGg1WN0ab7V7aMli2E1pjTD/wCnBZ7R/M8+43ieiFszY6NMkRbRiF1cRLsJbBbwLffP6qo7YzYkSoMaMe1moneiRHYmp0G4K1kIas6waWs6HDaGshsa0ZBrQB4BeU3aLy3RhxvamLdkyK0L3DwVRLMGgaEeAxKfbezPegwhvBS2z2VJrjgT4BeOtRPYj2FWw+rGN1J8h/tXrZOS7OXv+8BWhVPhyfazUNu5rfE4rpEOV7MYZU+C3GvYbdoqFs2uXE86KvxZg3Xlxww9a/BWvaCz2Fpc3ukVJ3KjzUWrTTIkeGP11R9vYUpVHQG198knADE7huHNEdmGNB1OW/wQQigUGdTXmBiB1NPNOJGRc4ioq92A4cGjeikxUYgkKUJOOJ3fNWSy7LrQkYDwCOgWAIVK4uzojIAumn1Xegs2hvIyIa2tE0l4dT5oSHiAmkkygTIq2JlpBUNSlaAKQJwlmFqStyFqVhhqclG0LL3rzXLDQeO8VzUD3YIiZhNccfLj/pVa3oUaAC+C4luZae8B0zHRA0MiNjF7wG8jzKtNFzKxtpWxIzGv7pvN9QV00ZJ/467EfkPaNl5eCyqyY8FlYChnZtsKG57iA1oJJOQAFSSsMEm2e1DZOAXUvRHG7DYM3vOTeWp4JfsJso6Fempk35qN3nE+6Dkxu4AYJXstIutKcM/GB7FhLZZjt1cYhG85rowQLewnrRglaF6jixDXBRPi71rkZRK96yhPva8h5G0cC2pnr0yfy4V5DLxRNms7pO9op/cQ34qv2lHvRXu3xC1vTM+JVrsaCHNA/NCH/ep9F5s1SR6kH2T/AMTbAmS52FXEDdhgr3Z9rCK0Y6LnW1Vn34bqZ3nO8XFCbD7TljuziGhG/WmS2C8bQ1ST8X36LdtlOXWFgzcbvxPqqW8VaRXKpw8B6FOtpLQD3NcPxH0Crks+sFzq0x8aYNHU1PRcvpktUgrZyyu0eS+vZwyK51c8+ywcSV0KzLNEM3nAB+4ZNGjG8ko2FlKtDnDBhLucR2JPQYKztN52S57YKNXwhi44c1DKS151dDl8/rei48MGgOJ0b8eKJloF0LKtm3olhiiYy2SXMbjwTCE5NiKmgxrlIAhWvRDHJiYho2KieVIStHhczEAxIiidNblLNQ8FWJ232MjCHEa5tRUPFaU1qRl+6UMWx46ZINUHMzooa5ISLN1FYbw4aB2v9wSGJEizLgyGCKkDuipx46IdjFVWVS1I1JsNZk2IDvoAau6UJG5dp2MmokSUY6Jicgc6tAAqd+NRXgq5Zn2TwmvvxXF+NaZV1xOqvkGEGtDWgAAUAGQA0V2ODXZFlmpPRusrCyniTIVD20mnTkzDs+ETR1HxyNIYODSfzEeAVrt+12y0u+K84NaTzOgHE5JJ9n9jubDdMxv68wb7q+633WjgAly3o1a2WaRkmwobYbBRrQAAOCmdksrSMcCi6QIK+Jhh4pbORxTMkomLG0CVzrgOJU8pDIoCiTz64V8F5Dui4rKn5FHBnEJs4sG8k+LleNl2Vubu1H/Vp+aobn3o1BpgOma6Fsm2kIHcXHrRBm0kUQCpoAuLTl3vDMrn9vStyJUb9OGSvcV9IrxpiR/jiq5tBKBzbw+iKUS8MqYU4i5s24wWudiQ+g41H+1LJN7hrk015luXmoKdz9Jy6fMKaCw3Gg4BwLj5gD1Kc/4cn9OmWJDLYLA2lLoPMnEk9SUzbBecnU5D4lLbJd3G7rrf/UJ3AKAIklpen7/Het3iuRWzVIyHQrDLPQ2KZq0UgTAWTNKma5DNdipGuRIW0EXlhxWl5YL0VgUaRxgqNte0NaXkVu97nTTpWqu0V6p+07a90ioJqlyexkUc+lZaah0iNNa94ta7DHGmOdV1zYucpCawysaE6gJc9rKOJxJvA+XkqRLwLrA3dh8vJdVsWNfl4TvyN8QKH0TsL5MVnjxig1ZWFkKwjPLKwhLWtBsGC+I40DWk+AXHFS2iP32fhSgxhw6RYu7D2Gnrir0xgAAGQVT+z2z3dk+Zif1JhxfjmGe63oFbkEfpz+HkLORaAoopdNC8TuC6T0cheXXRXMpPPTQHFxz4cEVbE+Iba66BVV83WpUWSVaRXihew4xV5BNjYLKnKjkEg2jnP4UHEldI2Vh0ggb6+dfkqDDHst3AeJIXStmoNIQ/T8CUX5LszEtAUf2q/Xs/slE8yt5h508MfROXjAckqtNoo135XNPMYJGMZMUSkPtGkZGoveOnNRsjh73AZCgHIUA8llse4x51B8SflX1UmxtkGK8veKtrQDEV34qytNgRVySR0SwIlYTD+RvkKFWCGaBL5SygxguVAaKFufmj4Iw4pdDGqDIYwUrVC04KWHguSFskosOcskrV7kQKNr6ka5DXsVsDx8FtmtBHaLUxVFeUL466zlEliRFXLedWiaRppILZmMuaFsYogVFeti5msuW6scfB3eHnVc/bGT/Ze1RBi972H4O4bndPQosUuMti88OUDoK8sArK9I8syqZtxGMeJAk2Y9q6r6fgaanxyVptIOMF4YaOLSAd1cK9K16KqbHS4jTkeY9yHSDC5MwJQSfo1F1l4IY0NGAAAHQKReqtSUQJiK+gVM2t2ubKANPtONaaUVlta0GwYZc80A1K4f8AaDbX3t7XQ24MqK6nFJnJXQyEbG05tAY7rx8kutO1CwCiSWJGNaFMLSgdo3iFF/1s9NLx0Df8gdpTqV5L/wCHuGq8m+AupA8o2sVx0rh4gD0XT7HbSDj+A+i5nYkMucwHgfOq6pLw6S/9p9Qps/dBw6FseD3DwaKU5qu2u67DfwOHPRW6bg1YeQ+apG1D6dw4XqHdhjj5peJW6Dk9Fdix6tDRqcPGg8z5LpuxElca0UyAVJ2esB0R4eRhhd5UzXVbNs8thgDA+atdN0jMfirfsZ2eQXP3adEODdcRuJR0pKhjaJb2lXuPEoZ+g7TYayIpmvQbHIgFCY0Ttctg2qjYFJeXUAzxCxeWrnqKLGoFxyRmNFolM7aAbmaIW1bcAcIbO9EdkNw1c7cAsydkV7zzedvPwGiEeo0rYIbVDjQJXPzgMQN3epTa0WNaAaUdeA8TSnxSO2rNxvMNHa8ea6qNTTC2OFFu2YAGarsu6PEeIbCASaCoFa1pqr7Yn2cvqDMxBTVrMSeBdgB0qtUJS6FznCH+i3bMxi+UhF2d2nQOIHkAmi0hQg1oa0UaAAAMgBgAtl6UVSo8aTt2KtqbR7GViP1DTTmcB5kLXYyzOwk4bT7RF53N2JSzbH+bEgS/44gLv0t7x+CtrAGgDQBZ3Iz0bUQdp2rDgML4jgAN6SbVbdQZRpxDn6NB9VxraHauNNOL4hN33W6IJZEug4wbG+2+27pqIWNNIY0VWhTNTwQMNpd6kppZFhRIjrzu7DHChPQqd/WUxVaQVZUsS+ug1TKNBRzYIaKDJRvCQVroXXAMyAvLeHZj4tXgYVoOiym1H6L5S+CXZWFVza7yem5dImItINPy/XqqPsjB71VbJ+PRjjub6lS5Xcg4rQVfrD/t/ZU+37P7SKKiobQH66K0Qn1u/p+SGfIXohAFQTXwohx6kHQ22as4UFRoFbYUEBAWRJ3WjNMo7qBXRVITJ26Ftu2gIMJzq40o3mcB9cFWbLn8KO5g+oS7aq2TGjdmPZa1xHFzSQ4/DxQlnR6gU08iMPkk5HbsdGui7wn1xRsIYcUjkJmo5eqP+9YLFs1jC/RaPjpbEtAAJLaO0IbXFFZyi2P5u1GtFSUhiW1EmH3IA5uOTfmeCRwYcabfRoIZXF2g5byuhWBYTYLAAPred6xXJ6Dlxxq32D2NswyH3j3nn2nHFx6/BNZmCA3Dciw8Jfa82GMLiaAJ3FJErnKctnP9r5+7FhtxFak9KAfFDy82XihP+go7eHbVJwNajhuSOzp8hxadDTnxSbvZdGuNMtlnSjPvDHu7tDmOWBPI0XVLNmC5gr7Qz48VyeUjVCtezFs0IhE443OIzLD6jkm4pUzz/wAmDey9ArKihRbwqFHaM2IUGJEdkxjnHoFbZ5xUItpN/iznRHBrIMHX8Tz8qILarbqI5pbLUG9xOJ5KsWnNX4kZ9c4tP8G0I8SkcxO7lHPI7aRdhwxceTBI8N0RxdEJO+qllbM7U53WDXXkF6VhOi1NaNGbjl0RUKaYO4zIanXilWxkYrlQ2kLEgMybU73Gvkj4lEsk5/Qotz65Ibsfwo2cVE+FeIaNVoYlM022cku0iXneyMSdwGa5Ix6Q+s2Qhw4TQ8gGlen0F5Lp6MIjy45ZNG5oy+fVeRcoLRLU3sqWzraNrwTK0H1q3e4DoMUtso0hjifjVTRH1eORPU4KV9lqQdJx6v5EeBVqkJQEh1NP2VRs5l6Jzp5UCv8AZjcAmY15AT0hlCZ3QlG0VoCFDJqATgOefoCeib3qBc420tYOmGsr3Wkg7rxrnyIHmFZN0hEPolljcjuhu9x5pXGrInd8iR5qBjuyiuZpWo5HEfEeCxbPddCjmtLvZvGtPYx6U6hBW1Hwa8nH2SR605ivVISsYnRZ5C1KYImNbQAzXPodrlFwZiJFddYC5x0GNVvGhy2PJu2yUxsDZd8w4Pi1DdG5V57gjNlthnVESOMcw3MDnvK6DKyoaKBbGFnTzKOkDyFlNY0AACmgwR720UzYS0jKhRpELk5PYDG8FzPbPabtJpsBh7kM9+mr93QeZ4K37TW+IQuNpfI50G9cvk7FrNjvVaSXHHvDWh5nVJlJdFmCO+TLzZsqIrKFoI4hJLV2ELYhMI5tc5oJzcMSyvEZFX2xJGjRhgsbQsuNDwK3HA4Z0yPkUKWrBnlfKkcwsue0PmncnO3IrH/he13gcVTZa8yYiNdX23EV1aXEgq4yEpfAK5rixsvKNnVYEQAgj2XYjglO3s3ckXAZviQof+cQV8gVvs3NXoQadO74ZeVPBKftEjEQILTn94YeYaHEHzVKl4nkuNSo5nMzYMOo958R3+T/ANkimY+80RcGG90GHcY5xunIV946of8A4zHdi6639TsfAJNeWy2DqCIoM9SGcTdrlvQP8ScHgjw4J8zZMEAGKejPmVOdh4dMIj68mo1xXYuSlehdGmXG6+G7poU+sy2Q9uODtRxQ0HZYw20ESo4j91C6ybrgS8DHGgxNEtpPSKoN+xw+YvuDQrbdEGA2EPbeA5/BujeqQ2HJtYDGeMBiBvOQCLix3Elzj3nGp+STOXFAy8nRs84ryg7deUtm0JGuoQ3cPNEQsXV+qAfMoVru847kZItq2vIeJqUa2x6Q5sKW/mfWp/ZXiQZQ/XFVmwINBe44chgFZYJ8SaeSpxony7Atrra+6ycSLhVrKiurjg0eJC4uy1b7auNbzquOtSfa8V077ULJjTMkWQW3nCIxxaCBVorXPmD0XJ2bHzoZXsHU/UyvhVUuKa2I30kMDPX4L4bzUtwPHQOHSiVPmy9vZ+07SmJJ4BNrE2Lmozg5w7JpFCXZkZYN+avFhbDwoDrwBc/8Ts8c6DIIKSYUYv3oqOzn2dRotHRv5bfwjF5+DV1OwNmIUu0BjAPU8zqmEpLAAI9gW1yds6U6VIzDh7kVChqOGFu56alQhmYr9yrO1e0wl2XW0MVwwbu/M7h6qfae3vu0Pui9Efg0UJA/Maaeqo8rs9HjvL4lQXGpc7M9EnJP0ijFjXb6K7alqHEkl0R5PElx4JvsFsxFvuiRWFoNKXszjU4Z7s1dLL2ThQzeugv/ABEVPQ6dFYIUuGjBBGFjZZqVIzKQbrUDb7f5ET9J9EcZiiV7Sx6S0R35fUhNapEyTbs59OWY2K0VwcPZdu4cRwU9kuIaWnAjAreFFqKhZud4EZ5Hkkdla+Fk2UmqPLTkSt/tJ/pS/CKa/wCNVFIS4Yy9rh6rf7SYg+4sik4NiNr/AHNcPWibjemiTIl+xMouzIrAu/hc5vg4rM3ANUtse1msdEx7ryIjf7sHf9wQt5zaNvPksknY7F/kMYaIhsdU+Y2nNcAoP+QPOQ8Su/XI3nDqy6x59rQSUusyUdMRquFGDHkEuskOmHhoxJ8BxVqigN/kQjl/UeNK6V3lBJ8QrCjGD3Cg/lswbxdqVrGdUrzKAADIBRuKik+TNSo2DF5a0XkNBCFju6Sc3OTSThVa1mpJJPD69UpeO81u5uPNys1lwMQeCckMss0h3WAck5gvoBwBKSSrsPT5oqE8lUxJ5qwqPEL8B1PyUTbNGuKnaVKUfYq2tIGEsFtcUoat2w1qRxp21ETLPql81mppRyJPYTjqxqSBks1o0k40GSjgNqt45wRiH8Ez5MucXvqSfAcANymYxFPUQal8RvIlhhTKC8o402GCrjT48ANUSdANWemFWtqJl7QwU7pJqOVKD63Kyy7i/Eig0GvVV/bVtGMpgb//AMlDLqxkO6Kw4Vxbhw3/ALqeAK5KC6aJnY0OpxSex/QwjEiGzh/r0Ka21LdtZsRtKkMDhzYQ7/5KxPSo7Bx/CK+CMsB16EWnGmm8OGIRwVZK+okyvV/DjEeECQaAkaEVBBzaRuPwB5nw2QC0VawcCBgvbR2Y6Wm3QHYVxhF3/khnK6dXt9kjOorrgpmYxY0kgYaY18KImn0xkae0ETsCXoaQmHDdQeKr1n2WYz6NAAz3ADmdFvFnHPxfWHD44EjhVGS0y6KOzlmlkP3ojqnw3lFtILik7YzE8yWaYUChiH2n6NH1kNVZdnWQuxu3u87E1OJrrXUqndg2CbtA5p95wrU6knMKEQSHXobi3rUeIS6TBkuX8L5Ek3DSo4KJsu4kChqd4Vfsu35lrwwi/U6d7DeusbL2HUCNGAv6N/Dzrql/+fk6QMszgtkVl7GN7MF/tHFeVtWFavxsddETzTfs4FJNvOvHNzj4A4KyyWBSiypOox0KssnJAAUC89I9lugyCKBMJduqFhQaI2FknJCZMna1SBYYxTMamCjzWrLnL1VhxWmEJhVOKnhMWWuqsVK4229BLXUXjF3qCG9ec9FYFbJK1UcRq3DsENMwb2GmvHmsCXZC6aLsIYr+Y5dN6ll7LFbzyXO3nTgBopoEMBTOi0XJfTnL0jQxg3BVXbuZF2FjSryAN/dKezz6YlU3aeyHzJa8OI7MG62tBvJ54eSyTtUHjStMjl4d4J1ZMnQqs2BNm/cdor7IMCVGOx+XxANobTutEIZupXgP3omVhm7c3PZ5g/uqntY7/wDSKbmfFXOVZRkE7vi1ZFt5G/hJl1Ff032j2YgT0Lsphl5ubSMHMdva7Q+RXP5r7Fo7cIFoRAzRr72HCrXU8l1RqkV5DyaOKP8AsndBdfmBFmKag3m9QMUaJJobdYAANAKU6Lr4KFm7IgxcXw2uO+lD4jFTZPx5T9lEM/HtHH5izQdKIeW2RdGd3GUGrqloC7LBsGA01EJleIvf+1VFbFn4dowC8wYjABzBiRuBGY6jXAI/jSW2w5fkp6SKxYOzUKWFQA55zcnsCeLHV01G/wDdCCYBAIxBAI5HEKOpKdHx6J5O+y1w4ocAQagryrMOI4ZOI5Gi8nfsF8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16832"/>
            <a:ext cx="3635896" cy="36358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4320480" cy="3146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8. dospelosť - zrelosť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až 60 rokov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pracovná aktivita, zakladanie rodiny.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data:image/jpeg;base64,/9j/4AAQSkZJRgABAQAAAQABAAD/2wCEAAkGBhQQEBQUEBQUFBQUEBQUFBUUFBQUFBUVFBUVFBYVFRUXGyYeGBojGRQUHy8gIycpLCwsFh49NTAqNSYrLCkBCQoKDgwOGg8PGiokHyQqKSksLSwsLCkpLCksLCwsKSwsKSwpLCkpKiwpLC8pKSwsLCosKiosLCwsKSwpKS0sKf/AABEIAL8BCAMBIgACEQEDEQH/xAAbAAACAwEBAQAAAAAAAAAAAAABAgADBAUGB//EAEUQAAIBAgQCBgUKBAQFBQAAAAECAAMRBBIhMQVBEyJRYXGRBjJSgaEUI0JicpKxwdHwFRYz0geCk+Fjc6LT8UNEU7Li/8QAGQEAAwEBAQAAAAAAAAAAAAAAAAECAwQF/8QALREAAgEDAgQFBAIDAAAAAAAAAAECAxEhEjETQVHwImGBkbFxocHhBNEUMkL/2gAMAwEAAhEDEQA/APqqCWqIiiWrMSRhHAiqJYBGAbRgIBGgMkYQCEQGGSSSAEhgEMYiSSQQAIhgkgAYIYsADJJBEBJJJIACAwwGACmSEwQABgMJgMAFMUxjFMQCkRCJYYhEQioiSEyQEFZaolaiWqIxjLHAirGEYxgIYBGEBhhghgBJJJIAQQwCGAgQySRgSSSSAEkkggwDBJJEBIIYIASCExYAAySQGAyGAyQRCBAYYpgADEMYxTEIRhJC0kQhljrEWWAShjiMIojCMoaEQQiABhgEMAJJJJARJJJI7ASGCGAEkgkvACGSSSICSSnFYoU1zN/5nEr4ypW7QvYOfj2zOU1EuMHI7L41BzuexdT+khxQ53HlMOFoADz85KyyHUZoqaOilcNsYxnGqMQNPxi4fjLKbOCR8R4H9fOCq8mEqXQ7UUwUqocXU3EdUvNlnYxFEF5YaB7RFNA90LMCu8F41RLRIhMBimMYpiEKZJDJEA4EsEQRxNBjCOIojCAwwwSQAaSSSAiQwSQAMkEl47gGSCS8ADeC8F4LwAaK9QKCTsBcwgTi+kfEAihB9LU+A1tIk7K44q7scviuMZ2vzPqjko7T+9YuDoPe5a4mDF1rMQORHiTbT8DNGBqE6sT7tpwXu8noqNkehoVdLeUL1QdDMRqaW3HIjceIlJqlj3zS5Ok1VmI1Gv775ysRiie74/mDOkXJWxvOJjBY9vwMzmylE24HiTIb6d4F7EeHbO5h8eVu9QgKbZdRe3bPHUCWNgdwZ06DqKdN3V2bLayXa1iQCV5bbyoVGhOmng9IOOIQSAza26oGvfc2EuwnEVqg5bgjcHceW4nGwFTpBmYPSGYABtzY31Bva+3babcLw/omuXZzZtWy5jdswHVAFhsPATthJtHHOOl2NbNckwGQSGNmYpimMYpksQpkkMkQi0R1iCOJYxxCIojQAYSQQxgGGLJABpILwXgA14LwQEwENeC8XP26ePLxtMtbFgKTeyjUtyt2328s0rSK5r/f7Eqq4pVBJ5b7Dz5Dwv7pkz1aiA0soVsvWe+qNuyqNdtsxA12lg4Si1EqFnZ19UsxsARZgqiyjQ8hL0pbk3b2GwXEVr0+kpsGS5AK63Kkgi57weU8Vx/FM2JqXByoQgJuQSdW17p7suBsNCxueebvnieM0SmYOb5nLBiLa35ic9fKwb0MPJirVgwzcy9z7wLfiYaWJ1sNO2c0V9dfyHvtAtfXwnmvDPViro9Xh8QAND+/fLadXWeYTipAjnjTdsamh8M9RXxYnJxWJBNjOT/EiZnxWN13ic7hosehoMFA59YW95ltGk/SP1wg2XKBcqBuSed76TFwCkauWw2Oa/IW2PnO7gPR9aVXpAznQ9UtdRfczanFvJz1Kijgro4FAQWYkg3F2O/bOmMSPaue0maFQRjSXsHkJ1JWOKU9W4ab3F+2GQAAWEEq5AIphMUmIQCZIpkgIvEcGViOJYDgxogMYGAxo0S8N4xDSRbxHq2v3b30A8TyjAsvFeqF3IHZ3+A5+6YMRxLrGnTKGoEztckIinZnO4vuBv3iUY3iBwqZqmV7AF2VfnGvstOkNT7yffyrTb+idV79Op0TiewWHa3V+G/naKmJDbPm12XX9i/PUTj4D0kSorVKqpQpgXtWPzpA0zFdk8N5qocZNYB1DLSJApi1nqfXb2KdrntI8RNJR0K778iIvU7Ln37G8J9kEe0c1j+XuAmN611Jd0cczTFWwueeSoSBodbTFUwb4nK1CqyUrWTozlBAJBNl7SPL4mtwjEqxy1mqLoVWrY201AcWYdxBiTG10/RfQfP/AEajPb/4cQHI8UqbSx8UwFncW/41NqZHf0i9UeNpzcTw9mXpHoU69rXDdWspzZWAqKBtoddSJGxTUlUquLpXYroyYhFK8mDvdb8vdKcekvfP7JUuTj7O322Ol8oaxLqSpAuyWqrcbMMvW1Gnq8hOTjujrqQtRXPYGGYHwOo8JKfGiGKvTu1r3RKuHq2GpNiCjaa6NJifk+L6rmm78hXHQ1h9mov5SJLGV7Z+xcXnwv0lj77HjcdQIOnLQjvHOYVxNjrp+E7/ABb0aqUzdKrqL3yYgZ17rV12995yHAQhayhGJsL6o32anqmebUppvwu/yetSqNLxK3wVfK1troO3lrF+UrsCPib+FpZTwhqN1eqPpE+VrflN9DhWHpk5ukduYvZfLacrssHYk7XOdTBJ0B39/wCE7HDPRZ65uTYX1N9B3eM0cJ4Z0r5aYsAbltwo7Ce3unt8PQCKFXYfu5m1Knqyzkr1tOFuJgsCtJAiCwFvEntM1CAQztSPObvkMl4JIxEvATITATEIBMUmEwEwAUyQEyQAvBjiVgxxKEODCDFvDeMY15M0QtKMRiAo/ep5C0YF5qeVr9mnaTyEwmk1Wpe9lT1UIsgbfPUHNhuE2G5N9o9U5goOpNid7EWzG+1luFHLMe6V4zF01RN+jY2SmozVKxuTbX6JPWud+c2gmtjGVnuHD4WnTQstsrvnq1qgDNUYH6It1trDYDSwMqoYCrTFqBKmrVd61SrlaoqE3BsBqSLKByAl9WjTz9PWqf0hZbm1KmTzt9J9fyEy44FymZj0XrrRP9bEVBYrexuqgj9bDSaRbb8Pq+9++REkorxei/Pl8mbj3CMLmWriEdqvq0j16tYm1rinewGvMeV5xuLviKAa9VKVM0spZ2WpiyG5U6aaL2eXZPSrQqIDUqutM9GekFKml1F+ooqNzA0t5d+ak2GwqF6RXrkMxU/KMRUYncWvb4jwkrRi95Pv0+zLevO0Y9+vwYfRhSwshq4WwUUVe13RFsTUpHYg9h2I9/o8Nxcq3R4kBW5OPUbsPd75xKtF8VcgHCJu7VD8/UUciQbU15HXS523mrBcUSuuRwWQsVSoRa9iVNjz2+BkSUlmVv6KTjtG/r+F0O265an1XGvjteKlUK+Vtn0/zD9Rb7s5lLEmieiqm9Mtlp1Dpkf6NOp2A8m2O3ZL+J3KA7MLFb6XI+j4/jJGb6iDMh7GNvepH5zNi8HTYgVUVx9HMoa19xqNu6WUcWrIhvuAQOffp5y+qmYQHhnPPC0UfN3Qf8Nio+4bp5ATmcS4FTrIVYKVYWOlrnsZRz79weydexQ9ZQR2/wDmMKCNqAJDSeSou2xw+E8Jy0Vp1wrtTOUOR1mRT82SRqTlsPdNI4Bh736Jb+LkeRa03PTsfdGEycVfKLU5LZkpUgoCqAoHIAAeQlgMURhGSG8N4JIwDBeSCICEyQGC8BEikw3ikwGAmSKTDAC9THEqUxs0q5JZeKWiF4paFwHzTnV8R1ydxTUvbtIHVHmV8psLzz6YwZqhvv0b/wCW9In4fjEmO2DbWBFGrY9ZiMPTINjcHI7A/bas3uHZH4ZXYV6zbqKqUU26q06eZ8vZcmZ8LiVcYdSAXFfKLmwBArZyR26MPfK6atRw1Zrguvyl2UG5Wo7EKt/C3mPGbttxxzdu/YhJKVnyV/t+ypcTSxj4RqiMC7V3RQbU0WmxtUZfpPtYn2prwHDlSsoSs7VqtNqj1nCtUFMEBVHJQb8uwyjAYfLWZR/7fA0aIttnqm+h8AvnAy2rY2sD/TprSUf8tMxsR9ZvhNW7ycFtb5eDOP8Aqpve/wALJqxK3XPVrZqaVStOn0YCM41zuS93t49+4manQqrVNWgcOteoSTTRRUpOthY1ai5Sr88/1rWO4oHCErYKjQxQY/Ms4cN1kZl6RzfX6TAc9J4ypxCpgKxRchp1KKsGqU6aq9KqosFKqGbexOYWt3C8Req6i8LG3L9l6bWcll5372PcUKNHGknEt0tan61Jm6OjSPaVBOcab9a8GM4pe/QgVKdL+rUPUw4RQTkpn6Td42IHI6YzSwuKpUxWZKfR0wKaLSpoEbmc1UsGU+zex795XURgoNelXxKLpQAVEoHsy0QEJbncg2tpeU1GTu238fj8epPjisJLrzb/ADY7a4+lXTLqWy2yPb5xD9DrWBPZfSYsHjWQOELVaF8r0qoLVaJ9h1bUr2HWcbFYt6blapLEB2rKqF8jWzZUKi1MDbra8yATObX41VpkOjVASLKz5FNjyAW71B3ZSPKc8rxdjohFSV0dqjX6CpekT0THNlzE9E31Sdch5jlPf4avmUEcxPmGDxtfEHXDvrvVCimjH7DHTnrp4T2XAq7BAj6FRYi9/A3HdaJSyOUcHozYypqAGoNpUlTkfdvKayHYi6Hn2GW2ZkrEEggjnFBmbD0ytw3taeEvBmTKLBGBlYMYGIB7yXiyRgNeAmCCIA3gMEBMAITATBFJgBCZIpMEALg0hqTxFDj9V2Cqq3JsL6DxJ5Cex4ewUDYm2pHOYRrajepQ0bsdqkBqTa1YPowBHO+sy1sBTsSARbsOk1k7GKj1MXE6xWhVK+sKNQjxyG3xnklbI6Jfqmn8nJ72pEA+40E8zPVYooEYDmpBNydxbnPA8T4kpzMurU1zWOl26eny+wW8zFGTk9Jrw9KbPQVAWLAXWpdcRTPLM4vl/wBZHU/bM0cI4rTqDoq4+brVBXpse+2ZSe1HAPh4TJwrGqCvTnqHpaGfsBIdSewggH33jcS4aym1MZ1UJi6RGttbVqfg12P+abweptR+vqYy8KTktsd/B18Himp1QSVcV6tfMwvpXo+oupsFKC4Xe43l9LBCoa1HMWpvTSsMpGctUZy1730uBpbScUh1amcLUAWtVG+oz5OkoP71Bpt2+M0nGJUFPFLnwrU+k6QWuGQORVS+xyOMw7ptF5UrWvj15fFjFqycb3tn0e/9nTw7fKMDck56mEri5ABz6gmw0Go5THjOC0cZh0o1UDomDo1KR2ZeqynIw1U9Vdu6X4Y16VSpSYCrTKNVoVAbNkcjpEUbMR6w+0JVgcS1H5tQ1ZsNQpU2VUyVWQ2KsqsbEE6aHTKd7iNtR1Lzuvp3gEnJxflZ/VHkKGOq4Oq9EBz0bZcwVOjcDUOQXHRsRa5XKDOl/MlaqSqEZ8ujanmPVZmY3uQLoNM285npMi1MuIVQLGnQrl6fWp1FU5icwDMDYKDteV4Tj1Gn6gNzuS2p/wCmcdaSpy7Z3UY8SHaOzw/hJpq4ao5LggkkEjNctlFtyTuxYmW4LgVKmb2LG1ruQfgAB8Jyx6UL3+f+0uT0nHf8P0mDrRe5pwKnI9Mghp1CtUbC67m+4O2njOFT9KB2jyjP6QhxZWGa/VuvO4gq0Sf8aZ7ekSdwPM/pLrduvdrb8J57B8QriwK0yDsRm08RmvOiuIqn6VMeCNf4tOhVYsydCaGf1j4+EgM52M4sKb2d1uVB1BF+XLTlEXjqe3T8zMXVjcrgT6HWhvOYONp7VPzMYcbT2qf3j+kfGh1DgVOh0gYbznfxhe1Pvf7Q/wAXX6v3v9ocaHUXAqdDoXkvOf8AxlO77wh/i6d33hHxYdQ4FTobopmM8XT9kRf4un7IhxYdRcGfQ2kxSZjPFk/ZH6xTxZP3aHFh1Dgz6M1kyTCeKp3yQ4sOocGfRm3D8HSmvUF2I6x5kEcu7umenemSmltwZ0DilUbjTacviPE07o5QjYFqbuzetYC57pj4lxUJRdidhfeeaxfpSBoovrqbgfnNHoyPlb1GqZStIKwT1szE3BYdgy7a392uM5XlZGnDaV2X0cFiq65kpHKRpnKoSO0Bje08h6ScGq0yRUpuhYFRobHMLEKwuDpfYz7Qja6bEXjuQbA+PvGxmqirXB1ntY+C8L4g9E1jYVcO5OWm9yLIpQuDuDfS4PZvOx6H+kYPRNhKLkil0ZpitVa1z62RmKjnv1TyIn0zifo1hq7Bq1FHOXLYg5SL3sVBCnfmJooYSnTXLTpoi9iIqjTbQCaKdr2M9Oqx56hwLMCpUUmLUqipTP8AQyMXzOSSouSerbS51ta2qlQOHd1qDNRqVXqJdb3FQHpKWUXJ1JYEgAgzp1KOW5pWUk5rEXps1rAso92o7Oc5mFxLs+UX6ci9eq69Wgp2SnyN9bWO1yewb05Ka03x3k56kHC0rd9PU5uBLU8DRq0Wa2HrAgHUNRFQo1j/AMs+4jXadrHplqq40JV8OTexIcCpSsftggfalfEFp0aJppTzNVDU1X6TF9Gq1OdtLljrp3iXY1QUNMNmelSo1D23pOGBJ78p8ppKWvxcrv2ZnCOjwvdJP1X6PNem+FzKW1A6XI+wDLpUQntsTofrTyS4BOwec9t6bW+T1gb6GieqQDe1LnYj6I858/Ur21v9RP8AtzzP5K8foer/ABW9FvM3Dhidnxl9PhidvxnNDr21P9Rf+3L0qDtqffX+ycb+p1r6HWp8FU/S+I/OXDgijXMdNdxy1nJWqeTP72X+yRmfk7f9J/KTdFZPaYGoco8J06dScPg2Iug8J1c86omUkc7inCenqZs1rKFtp2k/nM38sn2pg4ri26d7MQBYWFvZHaIqY1vaf3ZP0mEnG5cU7HQ/lk+1+En8tt7XwmMYs+0/kkYYpvafyX9ZHhK8RoPo63aIv8Abt/fnKhim9s/dH6yCu/tn7v8A+ovCPJY3AG9r4XlZ4C45jyMJxVT2x90/3RDi63tKfcwiwVdgbgj9vLvlTcGcc/gYzY2v9Q/e/SL8vr/V82/tivEeRG4RU5H8ZW3CanaR7zLDj63Yv3j/AGxWx1X6n3m/thgRQ3CqntfjJLG4jWHs/eJ/KCPAGfEcXxrj/wBFT22dv0EwHCV6n9aqT3KLDynfyi06PDfRzp1LFxTH0dLk8r2uLCa66knZMwcaUFdnk14MDYAsSSAB2k6CfR/Qn0U+RIzMfnKnr9bMAovlUW0vqb+M38J4VRoi1MDNYZmNyx77nbwE3PigOc7aNNrMnc4qtVTxFFwsNpnq4qzW8PxP6TPV4gBuZ5XH+llMVTZhYAajtF9PjHWmoxwRCm5Hr8RjAANdz3dkrGLHbPnvEfS7MVKnQZr3Pl+HxmYenSL6zHyJ/CcyqnbCilHLPpD1h2zFiqpU56diyj1SSFcbhWt36g8jPCn/ABHoDeoPuv8ApM9T/E3D7Byf8j/mJWpvZfYrRHm0e1w+MKsOitXxdVMzubhKaX2PsKNQF3JHdNeBCUAyMWfOc71WIPSHkLg9VByvYaeM+d8N/wARKQq2Vmy1agDAKVu1soOYja9rz0XGalXoTUrjIqlStNrqSx2FiLlueZtrmyjQzslWlNZwuffQ89fx4U5Y8XTy+vmN6acRV0yU9Q7jbbKgQXHddBbxnk1w3dOiaprPnIA0AAF7KBsBNSYWebWrapHo0aWmNji/JTAaBE7wwsPyQTDiG2g4S3EvR+2dNuHgyipww8pSlFktNGjhWJymwM9FTe4nhMTSrUesqlu5dSROpw30iOmZag7b03v5ZZsmlzC2peZ6up6N06lnIa5FzZiM3LW97e605fEuAmn1qQZl5jQlfLUiaf5yAAC0ap0t6hX/AO1pX/Moci+FqDU63pg+Nw9xHJ02tzKMZ3OUiSwU5rr1FqHMEdSd87K3lYmKEnO7GxQFhyS/JJkisO5SEkNOXFJMkVh3KMsUrLysjJDSGoyFYjJNLCIRCwajIyyS51kjsLUKDcaTn4rj1fDkgIz0yLdTUr3gH8JqRpYVvL1OOxk4KW5zh/iA9x1K1xz6NgT5zUvp1Vb1KFVj2tlQedyfhLlw4minhxF/kSWyGqEebOVisZisSLORTX2Vv8TuZi/l9va/GepFGEUxMp1aj5msacEeVPorfdjKm9CQdyZ7DJHRRM1Un1L4cOh40egdM7385YnoHS9m89kFkyxudR/9MNEOh47+RKB3pg333/IztYfgiogXNUZQbgPUdwCQAcoYm2gE64pxikjVUtZyfuPTDkjJTwoXYSwU5ayyZYrsqxXkhCSySFxWK+jkySwSWjuKxQ6XgSl3S20ZRFcu2AikI3RxxDabJmTK8kmSWZZLSiSvLAUlhEGWO4isrAUlhEUiMRWVimMYhgBW0rYx3lbGMTKmMkDwx4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700" name="AutoShape 4" descr="data:image/jpeg;base64,/9j/4AAQSkZJRgABAQAAAQABAAD/2wCEAAkGBhQSEBUUExQVFRQWFRcYGBgUFBQUFxgXFRQXFBcWFxQXHCYfFxojHBQXHy8gJCcpLCwsFR4xNTAqNSYrLCkBCQoKDgwOGg8PGikcHB8pKSwsKSksLCkpKSksKSwpKSkpKSwpKSwpKSwsKSkpKSkpLCkpLCwpLCwsLCwsLCksKf/AABEIAM8A9AMBIgACEQEDEQH/xAAcAAACAgMBAQAAAAAAAAAAAAAEBQMGAQIHAAj/xAA/EAABAgMFBQUFBgYCAwEAAAABAAIDBBEFEiExQQZRYXGBEyKRobEyQsHR8AcUUmJy4RUjM4KS8RaiQ7LCJP/EABkBAAMBAQEAAAAAAAAAAAAAAAIDBAEABf/EACQRAAICAgIDAAMBAQEAAAAAAAABAhEDIRIxIkFRBBNhMkIU/9oADAMBAAIRAxEAPwCvzBrhk0aDehS288N0GJG/cD6o2acGMvAYnTUbhzKGs6DedxNandQZBePej0qJGSxc+8cm91vP3j9bkIyH2sWmgOPIBMrTmBDZhiaYDngtNlJSoLna19f9rm9WckFxpelMMhePMkBo9ElnX3nBo3knkB81a5iCCANXGp4DGnqsQ9gjGhX2Oo6hwdkaaVGSCD2NcdFNixO60DVxO7BoHgPmozNYYuH9o9K+HimNpWe6A4Q4kOjgKEHcTU0OtSgYctBIJMM14Y9UfJA8GCfeAdQf1OB8gvRJhxFNPAeARkOypd/sloO5wUzbDLfZY0/pK7nAzjITPiPGQHTFTwGOOL3Z6Anz/wBpl91u/wDjPgCvMlmuOldxai/YvQPB+zSBFOmWvH9k+s+JXMnwJS9sC7mRT9JKaSMYDJxPJjtVvJguKGsNmHsknj8goo0B590DpT1W/wB8ww7Q03AN8yaoaYmi73TzcR8yslZyQDNSm9wrzHoPml8SE1vGu/PzR8WYGo6VPyS6ZjkHAAV4fNCrCdAkapyBA30QNxoNTQ7qnDwzPgiIrKnEk8/gFhkqdBU+nXVOTSFtWQtJLsd9SeWWH1nhRdh2FtYPghp9poAoBkAMFzSTsw7gT9cU8sdsSA4ObUV31xWqewHDR1xz8OoUzcVXbKtGI+l4NBy1155fsrDAb3QqIuxDVGS1YuqSi9RGCRFqxdUtFghccRXVkBb3V6i448AsLai8uOPnm0Jk3gBqfIY0TSyoQDSToPXEpVKyhc+p+q5VTi0z2cADIu89y8qT6R6cVexfM1iPI4qyWfLiHCAOGBPwCW2TJ1p0r0zR9pzGTBqR9eqXJlHCkkFy0n2oLt315KaBaMWTcMas1acsd24ptYEvSHz9El2+j3W0AzwW8dWFj3Li+h3b8syek+1hgXw0lnTNh+s1x6MxzjUB7SN1Qa79y6X9nM+RCe1xwvdASMadVHa0BsOI4BoNSSK5trj1GOSfH+iMseLaXRziI151oeLRQ9KYH6wU0GaiMxFQODq+RVojwGmuRJz4c/koP4W3cOOgTHFMn5sFlNoPxt8k2h2hBd7TacwHD5oL+GAnKo+t+AUkOzhoyv1vFEp4ohKbH8qYB9lzB1HojmS7Dozm0lvxVfg2e6laU8aeZosuljWlR0xPkEPCumbdjmLKt3Ho4H1al8xLtrjfppS6T8FrDkh+J/T5VoPFEQ5UaE9XAlC4P6EmvgoiSrK4F554If8AhoJwDvP4K2QLNaad2vgmkvJDRgYByr8Vqi/ptr4U2U2Xe81DKDe76qnDNkGtHexPgPBWlkIDACpWDJ1zy8kVHWV+DZoBAbToN6cusloYasxpnXhTJEPgUwG/gmgl8QCToU/ErsnzPoWMlC2haDkANBXiD6p9LeyFjsThip2tVUY0SN2YovUW9F6iZRhHReot6LFFlHGlF6i2KFjTHQb/AKyWHHos9DaaOeAd2fovJQ7aSWaafeIQpoIjfgVlDZtHM5CRyFNPX4oG2o1+OGjT/QVjY24xz9wrjvIVLhxTeLyczh44LyFt2etFdItUg27CrqfopdJxe0jOdoK/JFWlM3YPJtOpwWdkpAvI4kVWVY5suEjPsgsF8gEpTtLaMtFhGkRpcKUAxNScqDLNOLVlobQRdFQKEnHnQqizUpi+7QCgqctU9rjoCCvyQbZE0IEI3cyajSgyQc5alTn3j6IGZmrrO7kMMUrbMZj2icT8kUULyysdQo1eX1ieKJZMaHEaNANP3KTAup3nEcMqcgEZKPHug/qd9eiJyEcRxCg1NSK8CR6BMoMInDIcCK+WSBkZVzuXgrNIWZgK5cMP9obbN4gkOQr7tTxq5Hy2zJd7WHAJ7JyQaMke1tExQ+guVdCiW2ZhgYivNFfwiGPdCPvLDkfFA8mLzZ4Giy6EAMAUaQoXCqBoJMEEOgrqVNdHgFmKMgo3FB0H2RxE3Y2pHAfBJnOy5p9DGCfg3ZPn9GaLICys0VZMYXllZotMNVhxotlTttNrzBLYEu3tJqLhDZmGjLtX/lGg1WN0ab7V7aMli2E1pjTD/wCnBZ7R/M8+43ieiFszY6NMkRbRiF1cRLsJbBbwLffP6qo7YzYkSoMaMe1moneiRHYmp0G4K1kIas6waWs6HDaGshsa0ZBrQB4BeU3aLy3RhxvamLdkyK0L3DwVRLMGgaEeAxKfbezPegwhvBS2z2VJrjgT4BeOtRPYj2FWw+rGN1J8h/tXrZOS7OXv+8BWhVPhyfazUNu5rfE4rpEOV7MYZU+C3GvYbdoqFs2uXE86KvxZg3Xlxww9a/BWvaCz2Fpc3ukVJ3KjzUWrTTIkeGP11R9vYUpVHQG198knADE7huHNEdmGNB1OW/wQQigUGdTXmBiB1NPNOJGRc4ioq92A4cGjeikxUYgkKUJOOJ3fNWSy7LrQkYDwCOgWAIVK4uzojIAumn1Xegs2hvIyIa2tE0l4dT5oSHiAmkkygTIq2JlpBUNSlaAKQJwlmFqStyFqVhhqclG0LL3rzXLDQeO8VzUD3YIiZhNccfLj/pVa3oUaAC+C4luZae8B0zHRA0MiNjF7wG8jzKtNFzKxtpWxIzGv7pvN9QV00ZJ/467EfkPaNl5eCyqyY8FlYChnZtsKG57iA1oJJOQAFSSsMEm2e1DZOAXUvRHG7DYM3vOTeWp4JfsJso6Fempk35qN3nE+6Dkxu4AYJXstIutKcM/GB7FhLZZjt1cYhG85rowQLewnrRglaF6jixDXBRPi71rkZRK96yhPva8h5G0cC2pnr0yfy4V5DLxRNms7pO9op/cQ34qv2lHvRXu3xC1vTM+JVrsaCHNA/NCH/ep9F5s1SR6kH2T/AMTbAmS52FXEDdhgr3Z9rCK0Y6LnW1Vn34bqZ3nO8XFCbD7TljuziGhG/WmS2C8bQ1ST8X36LdtlOXWFgzcbvxPqqW8VaRXKpw8B6FOtpLQD3NcPxH0Crks+sFzq0x8aYNHU1PRcvpktUgrZyyu0eS+vZwyK51c8+ywcSV0KzLNEM3nAB+4ZNGjG8ko2FlKtDnDBhLucR2JPQYKztN52S57YKNXwhi44c1DKS151dDl8/rei48MGgOJ0b8eKJloF0LKtm3olhiiYy2SXMbjwTCE5NiKmgxrlIAhWvRDHJiYho2KieVIStHhczEAxIiidNblLNQ8FWJ232MjCHEa5tRUPFaU1qRl+6UMWx46ZINUHMzooa5ISLN1FYbw4aB2v9wSGJEizLgyGCKkDuipx46IdjFVWVS1I1JsNZk2IDvoAau6UJG5dp2MmokSUY6Jicgc6tAAqd+NRXgq5Zn2TwmvvxXF+NaZV1xOqvkGEGtDWgAAUAGQA0V2ODXZFlmpPRusrCyniTIVD20mnTkzDs+ETR1HxyNIYODSfzEeAVrt+12y0u+K84NaTzOgHE5JJ9n9jubDdMxv68wb7q+633WjgAly3o1a2WaRkmwobYbBRrQAAOCmdksrSMcCi6QIK+Jhh4pbORxTMkomLG0CVzrgOJU8pDIoCiTz64V8F5Dui4rKn5FHBnEJs4sG8k+LleNl2Vubu1H/Vp+aobn3o1BpgOma6Fsm2kIHcXHrRBm0kUQCpoAuLTl3vDMrn9vStyJUb9OGSvcV9IrxpiR/jiq5tBKBzbw+iKUS8MqYU4i5s24wWudiQ+g41H+1LJN7hrk015luXmoKdz9Jy6fMKaCw3Gg4BwLj5gD1Kc/4cn9OmWJDLYLA2lLoPMnEk9SUzbBecnU5D4lLbJd3G7rrf/UJ3AKAIklpen7/Het3iuRWzVIyHQrDLPQ2KZq0UgTAWTNKma5DNdipGuRIW0EXlhxWl5YL0VgUaRxgqNte0NaXkVu97nTTpWqu0V6p+07a90ioJqlyexkUc+lZaah0iNNa94ta7DHGmOdV1zYucpCawysaE6gJc9rKOJxJvA+XkqRLwLrA3dh8vJdVsWNfl4TvyN8QKH0TsL5MVnjxig1ZWFkKwjPLKwhLWtBsGC+I40DWk+AXHFS2iP32fhSgxhw6RYu7D2Gnrir0xgAAGQVT+z2z3dk+Zif1JhxfjmGe63oFbkEfpz+HkLORaAoopdNC8TuC6T0cheXXRXMpPPTQHFxz4cEVbE+Iba66BVV83WpUWSVaRXihew4xV5BNjYLKnKjkEg2jnP4UHEldI2Vh0ggb6+dfkqDDHst3AeJIXStmoNIQ/T8CUX5LszEtAUf2q/Xs/slE8yt5h508MfROXjAckqtNoo135XNPMYJGMZMUSkPtGkZGoveOnNRsjh73AZCgHIUA8llse4x51B8SflX1UmxtkGK8veKtrQDEV34qytNgRVySR0SwIlYTD+RvkKFWCGaBL5SygxguVAaKFufmj4Iw4pdDGqDIYwUrVC04KWHguSFskosOcskrV7kQKNr6ka5DXsVsDx8FtmtBHaLUxVFeUL466zlEliRFXLedWiaRppILZmMuaFsYogVFeti5msuW6scfB3eHnVc/bGT/Ze1RBi972H4O4bndPQosUuMti88OUDoK8sArK9I8syqZtxGMeJAk2Y9q6r6fgaanxyVptIOMF4YaOLSAd1cK9K16KqbHS4jTkeY9yHSDC5MwJQSfo1F1l4IY0NGAAAHQKReqtSUQJiK+gVM2t2ubKANPtONaaUVlta0GwYZc80A1K4f8AaDbX3t7XQ24MqK6nFJnJXQyEbG05tAY7rx8kutO1CwCiSWJGNaFMLSgdo3iFF/1s9NLx0Df8gdpTqV5L/wCHuGq8m+AupA8o2sVx0rh4gD0XT7HbSDj+A+i5nYkMucwHgfOq6pLw6S/9p9Qps/dBw6FseD3DwaKU5qu2u67DfwOHPRW6bg1YeQ+apG1D6dw4XqHdhjj5peJW6Dk9Fdix6tDRqcPGg8z5LpuxElca0UyAVJ2esB0R4eRhhd5UzXVbNs8thgDA+atdN0jMfirfsZ2eQXP3adEODdcRuJR0pKhjaJb2lXuPEoZ+g7TYayIpmvQbHIgFCY0Ttctg2qjYFJeXUAzxCxeWrnqKLGoFxyRmNFolM7aAbmaIW1bcAcIbO9EdkNw1c7cAsydkV7zzedvPwGiEeo0rYIbVDjQJXPzgMQN3epTa0WNaAaUdeA8TSnxSO2rNxvMNHa8ea6qNTTC2OFFu2YAGarsu6PEeIbCASaCoFa1pqr7Yn2cvqDMxBTVrMSeBdgB0qtUJS6FznCH+i3bMxi+UhF2d2nQOIHkAmi0hQg1oa0UaAAAMgBgAtl6UVSo8aTt2KtqbR7GViP1DTTmcB5kLXYyzOwk4bT7RF53N2JSzbH+bEgS/44gLv0t7x+CtrAGgDQBZ3Iz0bUQdp2rDgML4jgAN6SbVbdQZRpxDn6NB9VxraHauNNOL4hN33W6IJZEug4wbG+2+27pqIWNNIY0VWhTNTwQMNpd6kppZFhRIjrzu7DHChPQqd/WUxVaQVZUsS+ug1TKNBRzYIaKDJRvCQVroXXAMyAvLeHZj4tXgYVoOiym1H6L5S+CXZWFVza7yem5dImItINPy/XqqPsjB71VbJ+PRjjub6lS5Xcg4rQVfrD/t/ZU+37P7SKKiobQH66K0Qn1u/p+SGfIXohAFQTXwohx6kHQ22as4UFRoFbYUEBAWRJ3WjNMo7qBXRVITJ26Ftu2gIMJzq40o3mcB9cFWbLn8KO5g+oS7aq2TGjdmPZa1xHFzSQ4/DxQlnR6gU08iMPkk5HbsdGui7wn1xRsIYcUjkJmo5eqP+9YLFs1jC/RaPjpbEtAAJLaO0IbXFFZyi2P5u1GtFSUhiW1EmH3IA5uOTfmeCRwYcabfRoIZXF2g5byuhWBYTYLAAPred6xXJ6Dlxxq32D2NswyH3j3nn2nHFx6/BNZmCA3Dciw8Jfa82GMLiaAJ3FJErnKctnP9r5+7FhtxFak9KAfFDy82XihP+go7eHbVJwNajhuSOzp8hxadDTnxSbvZdGuNMtlnSjPvDHu7tDmOWBPI0XVLNmC5gr7Qz48VyeUjVCtezFs0IhE443OIzLD6jkm4pUzz/wAmDey9ArKihRbwqFHaM2IUGJEdkxjnHoFbZ5xUItpN/iznRHBrIMHX8Tz8qILarbqI5pbLUG9xOJ5KsWnNX4kZ9c4tP8G0I8SkcxO7lHPI7aRdhwxceTBI8N0RxdEJO+qllbM7U53WDXXkF6VhOi1NaNGbjl0RUKaYO4zIanXilWxkYrlQ2kLEgMybU73Gvkj4lEsk5/Qotz65Ibsfwo2cVE+FeIaNVoYlM022cku0iXneyMSdwGa5Ix6Q+s2Qhw4TQ8gGlen0F5Lp6MIjy45ZNG5oy+fVeRcoLRLU3sqWzraNrwTK0H1q3e4DoMUtso0hjifjVTRH1eORPU4KV9lqQdJx6v5EeBVqkJQEh1NP2VRs5l6Jzp5UCv8AZjcAmY15AT0hlCZ3QlG0VoCFDJqATgOefoCeib3qBc420tYOmGsr3Wkg7rxrnyIHmFZN0hEPolljcjuhu9x5pXGrInd8iR5qBjuyiuZpWo5HEfEeCxbPddCjmtLvZvGtPYx6U6hBW1Hwa8nH2SR605ivVISsYnRZ5C1KYImNbQAzXPodrlFwZiJFddYC5x0GNVvGhy2PJu2yUxsDZd8w4Pi1DdG5V57gjNlthnVESOMcw3MDnvK6DKyoaKBbGFnTzKOkDyFlNY0AACmgwR720UzYS0jKhRpELk5PYDG8FzPbPabtJpsBh7kM9+mr93QeZ4K37TW+IQuNpfI50G9cvk7FrNjvVaSXHHvDWh5nVJlJdFmCO+TLzZsqIrKFoI4hJLV2ELYhMI5tc5oJzcMSyvEZFX2xJGjRhgsbQsuNDwK3HA4Z0yPkUKWrBnlfKkcwsue0PmncnO3IrH/he13gcVTZa8yYiNdX23EV1aXEgq4yEpfAK5rixsvKNnVYEQAgj2XYjglO3s3ckXAZviQof+cQV8gVvs3NXoQadO74ZeVPBKftEjEQILTn94YeYaHEHzVKl4nkuNSo5nMzYMOo958R3+T/ANkimY+80RcGG90GHcY5xunIV946of8A4zHdi6639TsfAJNeWy2DqCIoM9SGcTdrlvQP8ScHgjw4J8zZMEAGKejPmVOdh4dMIj68mo1xXYuSlehdGmXG6+G7poU+sy2Q9uODtRxQ0HZYw20ESo4j91C6ybrgS8DHGgxNEtpPSKoN+xw+YvuDQrbdEGA2EPbeA5/BujeqQ2HJtYDGeMBiBvOQCLix3Elzj3nGp+STOXFAy8nRs84ryg7deUtm0JGuoQ3cPNEQsXV+qAfMoVru847kZItq2vIeJqUa2x6Q5sKW/mfWp/ZXiQZQ/XFVmwINBe44chgFZYJ8SaeSpxony7Atrra+6ycSLhVrKiurjg0eJC4uy1b7auNbzquOtSfa8V077ULJjTMkWQW3nCIxxaCBVorXPmD0XJ2bHzoZXsHU/UyvhVUuKa2I30kMDPX4L4bzUtwPHQOHSiVPmy9vZ+07SmJJ4BNrE2Lmozg5w7JpFCXZkZYN+avFhbDwoDrwBc/8Ts8c6DIIKSYUYv3oqOzn2dRotHRv5bfwjF5+DV1OwNmIUu0BjAPU8zqmEpLAAI9gW1yds6U6VIzDh7kVChqOGFu56alQhmYr9yrO1e0wl2XW0MVwwbu/M7h6qfae3vu0Pui9Efg0UJA/Maaeqo8rs9HjvL4lQXGpc7M9EnJP0ijFjXb6K7alqHEkl0R5PElx4JvsFsxFvuiRWFoNKXszjU4Z7s1dLL2ThQzeugv/ABEVPQ6dFYIUuGjBBGFjZZqVIzKQbrUDb7f5ET9J9EcZiiV7Sx6S0R35fUhNapEyTbs59OWY2K0VwcPZdu4cRwU9kuIaWnAjAreFFqKhZud4EZ5Hkkdla+Fk2UmqPLTkSt/tJ/pS/CKa/wCNVFIS4Yy9rh6rf7SYg+4sik4NiNr/AHNcPWibjemiTIl+xMouzIrAu/hc5vg4rM3ANUtse1msdEx7ryIjf7sHf9wQt5zaNvPksknY7F/kMYaIhsdU+Y2nNcAoP+QPOQ8Su/XI3nDqy6x59rQSUusyUdMRquFGDHkEuskOmHhoxJ8BxVqigN/kQjl/UeNK6V3lBJ8QrCjGD3Cg/lswbxdqVrGdUrzKAADIBRuKik+TNSo2DF5a0XkNBCFju6Sc3OTSThVa1mpJJPD69UpeO81u5uPNys1lwMQeCckMss0h3WAck5gvoBwBKSSrsPT5oqE8lUxJ5qwqPEL8B1PyUTbNGuKnaVKUfYq2tIGEsFtcUoat2w1qRxp21ETLPql81mppRyJPYTjqxqSBks1o0k40GSjgNqt45wRiH8Ez5MucXvqSfAcANymYxFPUQal8RvIlhhTKC8o402GCrjT48ANUSdANWemFWtqJl7QwU7pJqOVKD63Kyy7i/Eig0GvVV/bVtGMpgb//AMlDLqxkO6Kw4Vxbhw3/ALqeAK5KC6aJnY0OpxSex/QwjEiGzh/r0Ka21LdtZsRtKkMDhzYQ7/5KxPSo7Bx/CK+CMsB16EWnGmm8OGIRwVZK+okyvV/DjEeECQaAkaEVBBzaRuPwB5nw2QC0VawcCBgvbR2Y6Wm3QHYVxhF3/khnK6dXt9kjOorrgpmYxY0kgYaY18KImn0xkae0ETsCXoaQmHDdQeKr1n2WYz6NAAz3ADmdFvFnHPxfWHD44EjhVGS0y6KOzlmlkP3ojqnw3lFtILik7YzE8yWaYUChiH2n6NH1kNVZdnWQuxu3u87E1OJrrXUqndg2CbtA5p95wrU6knMKEQSHXobi3rUeIS6TBkuX8L5Ek3DSo4KJsu4kChqd4Vfsu35lrwwi/U6d7DeusbL2HUCNGAv6N/Dzrql/+fk6QMszgtkVl7GN7MF/tHFeVtWFavxsddETzTfs4FJNvOvHNzj4A4KyyWBSiypOox0KssnJAAUC89I9lugyCKBMJduqFhQaI2FknJCZMna1SBYYxTMamCjzWrLnL1VhxWmEJhVOKnhMWWuqsVK4229BLXUXjF3qCG9ec9FYFbJK1UcRq3DsENMwb2GmvHmsCXZC6aLsIYr+Y5dN6ll7LFbzyXO3nTgBopoEMBTOi0XJfTnL0jQxg3BVXbuZF2FjSryAN/dKezz6YlU3aeyHzJa8OI7MG62tBvJ54eSyTtUHjStMjl4d4J1ZMnQqs2BNm/cdor7IMCVGOx+XxANobTutEIZupXgP3omVhm7c3PZ5g/uqntY7/wDSKbmfFXOVZRkE7vi1ZFt5G/hJl1Ff032j2YgT0Lsphl5ubSMHMdva7Q+RXP5r7Fo7cIFoRAzRr72HCrXU8l1RqkV5DyaOKP8AsndBdfmBFmKag3m9QMUaJJobdYAANAKU6Lr4KFm7IgxcXw2uO+lD4jFTZPx5T9lEM/HtHH5izQdKIeW2RdGd3GUGrqloC7LBsGA01EJleIvf+1VFbFn4dowC8wYjABzBiRuBGY6jXAI/jSW2w5fkp6SKxYOzUKWFQA55zcnsCeLHV01G/wDdCCYBAIxBAI5HEKOpKdHx6J5O+y1w4ocAQagryrMOI4ZOI5Gi8nfsF8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22" name="Picture 2" descr="http://nd04.jxs.cz/658/708/da73000412_70810328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36912"/>
            <a:ext cx="3250312" cy="3770363"/>
          </a:xfrm>
          <a:prstGeom prst="rect">
            <a:avLst/>
          </a:prstGeom>
          <a:noFill/>
        </p:spPr>
      </p:pic>
      <p:pic>
        <p:nvPicPr>
          <p:cNvPr id="30724" name="Picture 4" descr="http://4.bp.blogspot.com/-N8e-coYyb94/TclMBxYxdSI/AAAAAAAAAAk/qRcEjXgEliM/s1600/rodina_den_prva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9. obdobie staroby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nad 60 rokov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Ubúdanie síl, zhoršenie zraku a sluchu.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data:image/jpeg;base64,/9j/4AAQSkZJRgABAQAAAQABAAD/2wCEAAkGBhQQEBQUEBQUFBQUEBQUFBUUFBQUFBUVFBUVFBYVFRUXGyYeGBojGRQUHy8gIycpLCwsFh49NTAqNSYrLCkBCQoKDgwOGg8PGiokHyQqKSksLSwsLCkpLCksLCwsKSwsKSwpLCkpKiwpLC8pKSwsLCosKiosLCwsKSwpKS0sKf/AABEIAL8BCAMBIgACEQEDEQH/xAAbAAACAwEBAQAAAAAAAAAAAAABAgADBAUGB//EAEUQAAIBAgQCBgUKBAQFBQAAAAECAAMRBBIhMQVBEyJRYXGRBjJSgaEUI0JicpKxwdHwFRYz0geCk+Fjc6LT8UNEU7Li/8QAGQEAAwEBAQAAAAAAAAAAAAAAAAECAwQF/8QALREAAgEDAgQFBAIDAAAAAAAAAAECAxEhEjETQVHwImGBkbFxocHhBNEUMkL/2gAMAwEAAhEDEQA/APqqCWqIiiWrMSRhHAiqJYBGAbRgIBGgMkYQCEQGGSSSAEhgEMYiSSQQAIhgkgAYIYsADJJBEBJJJIACAwwGACmSEwQABgMJgMAFMUxjFMQCkRCJYYhEQioiSEyQEFZaolaiWqIxjLHAirGEYxgIYBGEBhhghgBJJJIAQQwCGAgQySRgSSSSAEkkggwDBJJEBIIYIASCExYAAySQGAyGAyQRCBAYYpgADEMYxTEIRhJC0kQhljrEWWAShjiMIojCMoaEQQiABhgEMAJJJJARJJJI7ASGCGAEkgkvACGSSSICSSnFYoU1zN/5nEr4ypW7QvYOfj2zOU1EuMHI7L41BzuexdT+khxQ53HlMOFoADz85KyyHUZoqaOilcNsYxnGqMQNPxi4fjLKbOCR8R4H9fOCq8mEqXQ7UUwUqocXU3EdUvNlnYxFEF5YaB7RFNA90LMCu8F41RLRIhMBimMYpiEKZJDJEA4EsEQRxNBjCOIojCAwwwSQAaSSSAiQwSQAMkEl47gGSCS8ADeC8F4LwAaK9QKCTsBcwgTi+kfEAihB9LU+A1tIk7K44q7scviuMZ2vzPqjko7T+9YuDoPe5a4mDF1rMQORHiTbT8DNGBqE6sT7tpwXu8noqNkehoVdLeUL1QdDMRqaW3HIjceIlJqlj3zS5Ok1VmI1Gv775ysRiie74/mDOkXJWxvOJjBY9vwMzmylE24HiTIb6d4F7EeHbO5h8eVu9QgKbZdRe3bPHUCWNgdwZ06DqKdN3V2bLayXa1iQCV5bbyoVGhOmng9IOOIQSAza26oGvfc2EuwnEVqg5bgjcHceW4nGwFTpBmYPSGYABtzY31Bva+3babcLw/omuXZzZtWy5jdswHVAFhsPATthJtHHOOl2NbNckwGQSGNmYpimMYpksQpkkMkQi0R1iCOJYxxCIojQAYSQQxgGGLJABpILwXgA14LwQEwENeC8XP26ePLxtMtbFgKTeyjUtyt2328s0rSK5r/f7Eqq4pVBJ5b7Dz5Dwv7pkz1aiA0soVsvWe+qNuyqNdtsxA12lg4Si1EqFnZ19UsxsARZgqiyjQ8hL0pbk3b2GwXEVr0+kpsGS5AK63Kkgi57weU8Vx/FM2JqXByoQgJuQSdW17p7suBsNCxueebvnieM0SmYOb5nLBiLa35ic9fKwb0MPJirVgwzcy9z7wLfiYaWJ1sNO2c0V9dfyHvtAtfXwnmvDPViro9Xh8QAND+/fLadXWeYTipAjnjTdsamh8M9RXxYnJxWJBNjOT/EiZnxWN13ic7hosehoMFA59YW95ltGk/SP1wg2XKBcqBuSed76TFwCkauWw2Oa/IW2PnO7gPR9aVXpAznQ9UtdRfczanFvJz1Kijgro4FAQWYkg3F2O/bOmMSPaue0maFQRjSXsHkJ1JWOKU9W4ab3F+2GQAAWEEq5AIphMUmIQCZIpkgIvEcGViOJYDgxogMYGAxo0S8N4xDSRbxHq2v3b30A8TyjAsvFeqF3IHZ3+A5+6YMRxLrGnTKGoEztckIinZnO4vuBv3iUY3iBwqZqmV7AF2VfnGvstOkNT7yffyrTb+idV79Op0TiewWHa3V+G/naKmJDbPm12XX9i/PUTj4D0kSorVKqpQpgXtWPzpA0zFdk8N5qocZNYB1DLSJApi1nqfXb2KdrntI8RNJR0K778iIvU7Ln37G8J9kEe0c1j+XuAmN611Jd0cczTFWwueeSoSBodbTFUwb4nK1CqyUrWTozlBAJBNl7SPL4mtwjEqxy1mqLoVWrY201AcWYdxBiTG10/RfQfP/AEajPb/4cQHI8UqbSx8UwFncW/41NqZHf0i9UeNpzcTw9mXpHoU69rXDdWspzZWAqKBtoddSJGxTUlUquLpXYroyYhFK8mDvdb8vdKcekvfP7JUuTj7O322Ol8oaxLqSpAuyWqrcbMMvW1Gnq8hOTjujrqQtRXPYGGYHwOo8JKfGiGKvTu1r3RKuHq2GpNiCjaa6NJifk+L6rmm78hXHQ1h9mov5SJLGV7Z+xcXnwv0lj77HjcdQIOnLQjvHOYVxNjrp+E7/ABb0aqUzdKrqL3yYgZ17rV12995yHAQhayhGJsL6o32anqmebUppvwu/yetSqNLxK3wVfK1troO3lrF+UrsCPib+FpZTwhqN1eqPpE+VrflN9DhWHpk5ukduYvZfLacrssHYk7XOdTBJ0B39/wCE7HDPRZ65uTYX1N9B3eM0cJ4Z0r5aYsAbltwo7Ce3unt8PQCKFXYfu5m1Knqyzkr1tOFuJgsCtJAiCwFvEntM1CAQztSPObvkMl4JIxEvATITATEIBMUmEwEwAUyQEyQAvBjiVgxxKEODCDFvDeMY15M0QtKMRiAo/ep5C0YF5qeVr9mnaTyEwmk1Wpe9lT1UIsgbfPUHNhuE2G5N9o9U5goOpNid7EWzG+1luFHLMe6V4zF01RN+jY2SmozVKxuTbX6JPWud+c2gmtjGVnuHD4WnTQstsrvnq1qgDNUYH6It1trDYDSwMqoYCrTFqBKmrVd61SrlaoqE3BsBqSLKByAl9WjTz9PWqf0hZbm1KmTzt9J9fyEy44FymZj0XrrRP9bEVBYrexuqgj9bDSaRbb8Pq+9++REkorxei/Pl8mbj3CMLmWriEdqvq0j16tYm1rinewGvMeV5xuLviKAa9VKVM0spZ2WpiyG5U6aaL2eXZPSrQqIDUqutM9GekFKml1F+ooqNzA0t5d+ak2GwqF6RXrkMxU/KMRUYncWvb4jwkrRi95Pv0+zLevO0Y9+vwYfRhSwshq4WwUUVe13RFsTUpHYg9h2I9/o8Nxcq3R4kBW5OPUbsPd75xKtF8VcgHCJu7VD8/UUciQbU15HXS523mrBcUSuuRwWQsVSoRa9iVNjz2+BkSUlmVv6KTjtG/r+F0O265an1XGvjteKlUK+Vtn0/zD9Rb7s5lLEmieiqm9Mtlp1Dpkf6NOp2A8m2O3ZL+J3KA7MLFb6XI+j4/jJGb6iDMh7GNvepH5zNi8HTYgVUVx9HMoa19xqNu6WUcWrIhvuAQOffp5y+qmYQHhnPPC0UfN3Qf8Nio+4bp5ATmcS4FTrIVYKVYWOlrnsZRz79weydexQ9ZQR2/wDmMKCNqAJDSeSou2xw+E8Jy0Vp1wrtTOUOR1mRT82SRqTlsPdNI4Bh736Jb+LkeRa03PTsfdGEycVfKLU5LZkpUgoCqAoHIAAeQlgMURhGSG8N4JIwDBeSCICEyQGC8BEikw3ikwGAmSKTDAC9THEqUxs0q5JZeKWiF4paFwHzTnV8R1ydxTUvbtIHVHmV8psLzz6YwZqhvv0b/wCW9In4fjEmO2DbWBFGrY9ZiMPTINjcHI7A/bas3uHZH4ZXYV6zbqKqUU26q06eZ8vZcmZ8LiVcYdSAXFfKLmwBArZyR26MPfK6atRw1Zrguvyl2UG5Wo7EKt/C3mPGbttxxzdu/YhJKVnyV/t+ypcTSxj4RqiMC7V3RQbU0WmxtUZfpPtYn2prwHDlSsoSs7VqtNqj1nCtUFMEBVHJQb8uwyjAYfLWZR/7fA0aIttnqm+h8AvnAy2rY2sD/TprSUf8tMxsR9ZvhNW7ycFtb5eDOP8Aqpve/wALJqxK3XPVrZqaVStOn0YCM41zuS93t49+4manQqrVNWgcOteoSTTRRUpOthY1ai5Sr88/1rWO4oHCErYKjQxQY/Ms4cN1kZl6RzfX6TAc9J4ypxCpgKxRchp1KKsGqU6aq9KqosFKqGbexOYWt3C8Req6i8LG3L9l6bWcll5372PcUKNHGknEt0tan61Jm6OjSPaVBOcab9a8GM4pe/QgVKdL+rUPUw4RQTkpn6Td42IHI6YzSwuKpUxWZKfR0wKaLSpoEbmc1UsGU+zex795XURgoNelXxKLpQAVEoHsy0QEJbncg2tpeU1GTu238fj8epPjisJLrzb/ADY7a4+lXTLqWy2yPb5xD9DrWBPZfSYsHjWQOELVaF8r0qoLVaJ9h1bUr2HWcbFYt6blapLEB2rKqF8jWzZUKi1MDbra8yATObX41VpkOjVASLKz5FNjyAW71B3ZSPKc8rxdjohFSV0dqjX6CpekT0THNlzE9E31Sdch5jlPf4avmUEcxPmGDxtfEHXDvrvVCimjH7DHTnrp4T2XAq7BAj6FRYi9/A3HdaJSyOUcHozYypqAGoNpUlTkfdvKayHYi6Hn2GW2ZkrEEggjnFBmbD0ytw3taeEvBmTKLBGBlYMYGIB7yXiyRgNeAmCCIA3gMEBMAITATBFJgBCZIpMEALg0hqTxFDj9V2Cqq3JsL6DxJ5Cex4ewUDYm2pHOYRrajepQ0bsdqkBqTa1YPowBHO+sy1sBTsSARbsOk1k7GKj1MXE6xWhVK+sKNQjxyG3xnklbI6Jfqmn8nJ72pEA+40E8zPVYooEYDmpBNydxbnPA8T4kpzMurU1zWOl26eny+wW8zFGTk9Jrw9KbPQVAWLAXWpdcRTPLM4vl/wBZHU/bM0cI4rTqDoq4+brVBXpse+2ZSe1HAPh4TJwrGqCvTnqHpaGfsBIdSewggH33jcS4aym1MZ1UJi6RGttbVqfg12P+abweptR+vqYy8KTktsd/B18Himp1QSVcV6tfMwvpXo+oupsFKC4Xe43l9LBCoa1HMWpvTSsMpGctUZy1730uBpbScUh1amcLUAWtVG+oz5OkoP71Bpt2+M0nGJUFPFLnwrU+k6QWuGQORVS+xyOMw7ptF5UrWvj15fFjFqycb3tn0e/9nTw7fKMDck56mEri5ABz6gmw0Go5THjOC0cZh0o1UDomDo1KR2ZeqynIw1U9Vdu6X4Y16VSpSYCrTKNVoVAbNkcjpEUbMR6w+0JVgcS1H5tQ1ZsNQpU2VUyVWQ2KsqsbEE6aHTKd7iNtR1Lzuvp3gEnJxflZ/VHkKGOq4Oq9EBz0bZcwVOjcDUOQXHRsRa5XKDOl/MlaqSqEZ8ujanmPVZmY3uQLoNM285npMi1MuIVQLGnQrl6fWp1FU5icwDMDYKDteV4Tj1Gn6gNzuS2p/wCmcdaSpy7Z3UY8SHaOzw/hJpq4ao5LggkkEjNctlFtyTuxYmW4LgVKmb2LG1ruQfgAB8Jyx6UL3+f+0uT0nHf8P0mDrRe5pwKnI9Mghp1CtUbC67m+4O2njOFT9KB2jyjP6QhxZWGa/VuvO4gq0Sf8aZ7ekSdwPM/pLrduvdrb8J57B8QriwK0yDsRm08RmvOiuIqn6VMeCNf4tOhVYsydCaGf1j4+EgM52M4sKb2d1uVB1BF+XLTlEXjqe3T8zMXVjcrgT6HWhvOYONp7VPzMYcbT2qf3j+kfGh1DgVOh0gYbznfxhe1Pvf7Q/wAXX6v3v9ocaHUXAqdDoXkvOf8AxlO77wh/i6d33hHxYdQ4FTobopmM8XT9kRf4un7IhxYdRcGfQ2kxSZjPFk/ZH6xTxZP3aHFh1Dgz6M1kyTCeKp3yQ4sOocGfRm3D8HSmvUF2I6x5kEcu7umenemSmltwZ0DilUbjTacviPE07o5QjYFqbuzetYC57pj4lxUJRdidhfeeaxfpSBoovrqbgfnNHoyPlb1GqZStIKwT1szE3BYdgy7a392uM5XlZGnDaV2X0cFiq65kpHKRpnKoSO0Bje08h6ScGq0yRUpuhYFRobHMLEKwuDpfYz7Qja6bEXjuQbA+PvGxmqirXB1ntY+C8L4g9E1jYVcO5OWm9yLIpQuDuDfS4PZvOx6H+kYPRNhKLkil0ZpitVa1z62RmKjnv1TyIn0zifo1hq7Bq1FHOXLYg5SL3sVBCnfmJooYSnTXLTpoi9iIqjTbQCaKdr2M9Oqx56hwLMCpUUmLUqipTP8AQyMXzOSSouSerbS51ta2qlQOHd1qDNRqVXqJdb3FQHpKWUXJ1JYEgAgzp1KOW5pWUk5rEXps1rAso92o7Oc5mFxLs+UX6ci9eq69Wgp2SnyN9bWO1yewb05Ka03x3k56kHC0rd9PU5uBLU8DRq0Wa2HrAgHUNRFQo1j/AMs+4jXadrHplqq40JV8OTexIcCpSsftggfalfEFp0aJppTzNVDU1X6TF9Gq1OdtLljrp3iXY1QUNMNmelSo1D23pOGBJ78p8ppKWvxcrv2ZnCOjwvdJP1X6PNem+FzKW1A6XI+wDLpUQntsTofrTyS4BOwec9t6bW+T1gb6GieqQDe1LnYj6I858/Ur21v9RP8AtzzP5K8foer/ABW9FvM3Dhidnxl9PhidvxnNDr21P9Rf+3L0qDtqffX+ycb+p1r6HWp8FU/S+I/OXDgijXMdNdxy1nJWqeTP72X+yRmfk7f9J/KTdFZPaYGoco8J06dScPg2Iug8J1c86omUkc7inCenqZs1rKFtp2k/nM38sn2pg4ri26d7MQBYWFvZHaIqY1vaf3ZP0mEnG5cU7HQ/lk+1+En8tt7XwmMYs+0/kkYYpvafyX9ZHhK8RoPo63aIv8Abt/fnKhim9s/dH6yCu/tn7v8A+ovCPJY3AG9r4XlZ4C45jyMJxVT2x90/3RDi63tKfcwiwVdgbgj9vLvlTcGcc/gYzY2v9Q/e/SL8vr/V82/tivEeRG4RU5H8ZW3CanaR7zLDj63Yv3j/AGxWx1X6n3m/thgRQ3CqntfjJLG4jWHs/eJ/KCPAGfEcXxrj/wBFT22dv0EwHCV6n9aqT3KLDynfyi06PDfRzp1LFxTH0dLk8r2uLCa66knZMwcaUFdnk14MDYAsSSAB2k6CfR/Qn0U+RIzMfnKnr9bMAovlUW0vqb+M38J4VRoi1MDNYZmNyx77nbwE3PigOc7aNNrMnc4qtVTxFFwsNpnq4qzW8PxP6TPV4gBuZ5XH+llMVTZhYAajtF9PjHWmoxwRCm5Hr8RjAANdz3dkrGLHbPnvEfS7MVKnQZr3Pl+HxmYenSL6zHyJ/CcyqnbCilHLPpD1h2zFiqpU56diyj1SSFcbhWt36g8jPCn/ABHoDeoPuv8ApM9T/E3D7Byf8j/mJWpvZfYrRHm0e1w+MKsOitXxdVMzubhKaX2PsKNQF3JHdNeBCUAyMWfOc71WIPSHkLg9VByvYaeM+d8N/wARKQq2Vmy1agDAKVu1soOYja9rz0XGalXoTUrjIqlStNrqSx2FiLlueZtrmyjQzslWlNZwuffQ89fx4U5Y8XTy+vmN6acRV0yU9Q7jbbKgQXHddBbxnk1w3dOiaprPnIA0AAF7KBsBNSYWebWrapHo0aWmNji/JTAaBE7wwsPyQTDiG2g4S3EvR+2dNuHgyipww8pSlFktNGjhWJymwM9FTe4nhMTSrUesqlu5dSROpw30iOmZag7b03v5ZZsmlzC2peZ6up6N06lnIa5FzZiM3LW97e605fEuAmn1qQZl5jQlfLUiaf5yAAC0ap0t6hX/AO1pX/Moci+FqDU63pg+Nw9xHJ02tzKMZ3OUiSwU5rr1FqHMEdSd87K3lYmKEnO7GxQFhyS/JJkisO5SEkNOXFJMkVh3KMsUrLysjJDSGoyFYjJNLCIRCwajIyyS51kjsLUKDcaTn4rj1fDkgIz0yLdTUr3gH8JqRpYVvL1OOxk4KW5zh/iA9x1K1xz6NgT5zUvp1Vb1KFVj2tlQedyfhLlw4minhxF/kSWyGqEebOVisZisSLORTX2Vv8TuZi/l9va/GepFGEUxMp1aj5msacEeVPorfdjKm9CQdyZ7DJHRRM1Un1L4cOh40egdM7385YnoHS9m89kFkyxudR/9MNEOh47+RKB3pg333/IztYfgiogXNUZQbgPUdwCQAcoYm2gE64pxikjVUtZyfuPTDkjJTwoXYSwU5ayyZYrsqxXkhCSySFxWK+jkySwSWjuKxQ6XgSl3S20ZRFcu2AikI3RxxDabJmTK8kmSWZZLSiSvLAUlhEGWO4isrAUlhEUiMRWVimMYhgBW0rYx3lbGMTKmMkDwx4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700" name="AutoShape 4" descr="data:image/jpeg;base64,/9j/4AAQSkZJRgABAQAAAQABAAD/2wCEAAkGBhQSEBUUExQVFRQWFRcYGBgUFBQUFxgXFRQXFBcWFxQXHCYfFxojHBQXHy8gJCcpLCwsFR4xNTAqNSYrLCkBCQoKDgwOGg8PGikcHB8pKSwsKSksLCkpKSksKSwpKSkpKSwpKSwpKSwsKSkpKSkpLCkpLCwpLCwsLCwsLCksKf/AABEIAM8A9AMBIgACEQEDEQH/xAAcAAACAgMBAQAAAAAAAAAAAAAEBQMGAQIHAAj/xAA/EAABAgMFBQUFBgYCAwEAAAABAAIDBBEFEiExQQZRYXGBEyKRobEyQsHR8AcUUmJy4RUjM4KS8RaiQ7LCJP/EABkBAAMBAQEAAAAAAAAAAAAAAAIDBAEABf/EACQRAAICAgIDAAMBAQEAAAAAAAABAhEDIRIxIkFRBBNhMkIU/9oADAMBAAIRAxEAPwCvzBrhk0aDehS288N0GJG/cD6o2acGMvAYnTUbhzKGs6DedxNandQZBePej0qJGSxc+8cm91vP3j9bkIyH2sWmgOPIBMrTmBDZhiaYDngtNlJSoLna19f9rm9WckFxpelMMhePMkBo9ElnX3nBo3knkB81a5iCCANXGp4DGnqsQ9gjGhX2Oo6hwdkaaVGSCD2NcdFNixO60DVxO7BoHgPmozNYYuH9o9K+HimNpWe6A4Q4kOjgKEHcTU0OtSgYctBIJMM14Y9UfJA8GCfeAdQf1OB8gvRJhxFNPAeARkOypd/sloO5wUzbDLfZY0/pK7nAzjITPiPGQHTFTwGOOL3Z6Anz/wBpl91u/wDjPgCvMlmuOldxai/YvQPB+zSBFOmWvH9k+s+JXMnwJS9sC7mRT9JKaSMYDJxPJjtVvJguKGsNmHsknj8goo0B590DpT1W/wB8ww7Q03AN8yaoaYmi73TzcR8yslZyQDNSm9wrzHoPml8SE1vGu/PzR8WYGo6VPyS6ZjkHAAV4fNCrCdAkapyBA30QNxoNTQ7qnDwzPgiIrKnEk8/gFhkqdBU+nXVOTSFtWQtJLsd9SeWWH1nhRdh2FtYPghp9poAoBkAMFzSTsw7gT9cU8sdsSA4ObUV31xWqewHDR1xz8OoUzcVXbKtGI+l4NBy1155fsrDAb3QqIuxDVGS1YuqSi9RGCRFqxdUtFghccRXVkBb3V6i448AsLai8uOPnm0Jk3gBqfIY0TSyoQDSToPXEpVKyhc+p+q5VTi0z2cADIu89y8qT6R6cVexfM1iPI4qyWfLiHCAOGBPwCW2TJ1p0r0zR9pzGTBqR9eqXJlHCkkFy0n2oLt315KaBaMWTcMas1acsd24ptYEvSHz9El2+j3W0AzwW8dWFj3Li+h3b8syek+1hgXw0lnTNh+s1x6MxzjUB7SN1Qa79y6X9nM+RCe1xwvdASMadVHa0BsOI4BoNSSK5trj1GOSfH+iMseLaXRziI151oeLRQ9KYH6wU0GaiMxFQODq+RVojwGmuRJz4c/koP4W3cOOgTHFMn5sFlNoPxt8k2h2hBd7TacwHD5oL+GAnKo+t+AUkOzhoyv1vFEp4ohKbH8qYB9lzB1HojmS7Dozm0lvxVfg2e6laU8aeZosuljWlR0xPkEPCumbdjmLKt3Ho4H1al8xLtrjfppS6T8FrDkh+J/T5VoPFEQ5UaE9XAlC4P6EmvgoiSrK4F554If8AhoJwDvP4K2QLNaad2vgmkvJDRgYByr8Vqi/ptr4U2U2Xe81DKDe76qnDNkGtHexPgPBWlkIDACpWDJ1zy8kVHWV+DZoBAbToN6cusloYasxpnXhTJEPgUwG/gmgl8QCToU/ErsnzPoWMlC2haDkANBXiD6p9LeyFjsThip2tVUY0SN2YovUW9F6iZRhHReot6LFFlHGlF6i2KFjTHQb/AKyWHHos9DaaOeAd2fovJQ7aSWaafeIQpoIjfgVlDZtHM5CRyFNPX4oG2o1+OGjT/QVjY24xz9wrjvIVLhxTeLyczh44LyFt2etFdItUg27CrqfopdJxe0jOdoK/JFWlM3YPJtOpwWdkpAvI4kVWVY5suEjPsgsF8gEpTtLaMtFhGkRpcKUAxNScqDLNOLVlobQRdFQKEnHnQqizUpi+7QCgqctU9rjoCCvyQbZE0IEI3cyajSgyQc5alTn3j6IGZmrrO7kMMUrbMZj2icT8kUULyysdQo1eX1ieKJZMaHEaNANP3KTAup3nEcMqcgEZKPHug/qd9eiJyEcRxCg1NSK8CR6BMoMInDIcCK+WSBkZVzuXgrNIWZgK5cMP9obbN4gkOQr7tTxq5Hy2zJd7WHAJ7JyQaMke1tExQ+guVdCiW2ZhgYivNFfwiGPdCPvLDkfFA8mLzZ4Giy6EAMAUaQoXCqBoJMEEOgrqVNdHgFmKMgo3FB0H2RxE3Y2pHAfBJnOy5p9DGCfg3ZPn9GaLICys0VZMYXllZotMNVhxotlTttNrzBLYEu3tJqLhDZmGjLtX/lGg1WN0ab7V7aMli2E1pjTD/wCnBZ7R/M8+43ieiFszY6NMkRbRiF1cRLsJbBbwLffP6qo7YzYkSoMaMe1moneiRHYmp0G4K1kIas6waWs6HDaGshsa0ZBrQB4BeU3aLy3RhxvamLdkyK0L3DwVRLMGgaEeAxKfbezPegwhvBS2z2VJrjgT4BeOtRPYj2FWw+rGN1J8h/tXrZOS7OXv+8BWhVPhyfazUNu5rfE4rpEOV7MYZU+C3GvYbdoqFs2uXE86KvxZg3Xlxww9a/BWvaCz2Fpc3ukVJ3KjzUWrTTIkeGP11R9vYUpVHQG198knADE7huHNEdmGNB1OW/wQQigUGdTXmBiB1NPNOJGRc4ioq92A4cGjeikxUYgkKUJOOJ3fNWSy7LrQkYDwCOgWAIVK4uzojIAumn1Xegs2hvIyIa2tE0l4dT5oSHiAmkkygTIq2JlpBUNSlaAKQJwlmFqStyFqVhhqclG0LL3rzXLDQeO8VzUD3YIiZhNccfLj/pVa3oUaAC+C4luZae8B0zHRA0MiNjF7wG8jzKtNFzKxtpWxIzGv7pvN9QV00ZJ/467EfkPaNl5eCyqyY8FlYChnZtsKG57iA1oJJOQAFSSsMEm2e1DZOAXUvRHG7DYM3vOTeWp4JfsJso6Fempk35qN3nE+6Dkxu4AYJXstIutKcM/GB7FhLZZjt1cYhG85rowQLewnrRglaF6jixDXBRPi71rkZRK96yhPva8h5G0cC2pnr0yfy4V5DLxRNms7pO9op/cQ34qv2lHvRXu3xC1vTM+JVrsaCHNA/NCH/ep9F5s1SR6kH2T/AMTbAmS52FXEDdhgr3Z9rCK0Y6LnW1Vn34bqZ3nO8XFCbD7TljuziGhG/WmS2C8bQ1ST8X36LdtlOXWFgzcbvxPqqW8VaRXKpw8B6FOtpLQD3NcPxH0Crks+sFzq0x8aYNHU1PRcvpktUgrZyyu0eS+vZwyK51c8+ywcSV0KzLNEM3nAB+4ZNGjG8ko2FlKtDnDBhLucR2JPQYKztN52S57YKNXwhi44c1DKS151dDl8/rei48MGgOJ0b8eKJloF0LKtm3olhiiYy2SXMbjwTCE5NiKmgxrlIAhWvRDHJiYho2KieVIStHhczEAxIiidNblLNQ8FWJ232MjCHEa5tRUPFaU1qRl+6UMWx46ZINUHMzooa5ISLN1FYbw4aB2v9wSGJEizLgyGCKkDuipx46IdjFVWVS1I1JsNZk2IDvoAau6UJG5dp2MmokSUY6Jicgc6tAAqd+NRXgq5Zn2TwmvvxXF+NaZV1xOqvkGEGtDWgAAUAGQA0V2ODXZFlmpPRusrCyniTIVD20mnTkzDs+ETR1HxyNIYODSfzEeAVrt+12y0u+K84NaTzOgHE5JJ9n9jubDdMxv68wb7q+633WjgAly3o1a2WaRkmwobYbBRrQAAOCmdksrSMcCi6QIK+Jhh4pbORxTMkomLG0CVzrgOJU8pDIoCiTz64V8F5Dui4rKn5FHBnEJs4sG8k+LleNl2Vubu1H/Vp+aobn3o1BpgOma6Fsm2kIHcXHrRBm0kUQCpoAuLTl3vDMrn9vStyJUb9OGSvcV9IrxpiR/jiq5tBKBzbw+iKUS8MqYU4i5s24wWudiQ+g41H+1LJN7hrk015luXmoKdz9Jy6fMKaCw3Gg4BwLj5gD1Kc/4cn9OmWJDLYLA2lLoPMnEk9SUzbBecnU5D4lLbJd3G7rrf/UJ3AKAIklpen7/Het3iuRWzVIyHQrDLPQ2KZq0UgTAWTNKma5DNdipGuRIW0EXlhxWl5YL0VgUaRxgqNte0NaXkVu97nTTpWqu0V6p+07a90ioJqlyexkUc+lZaah0iNNa94ta7DHGmOdV1zYucpCawysaE6gJc9rKOJxJvA+XkqRLwLrA3dh8vJdVsWNfl4TvyN8QKH0TsL5MVnjxig1ZWFkKwjPLKwhLWtBsGC+I40DWk+AXHFS2iP32fhSgxhw6RYu7D2Gnrir0xgAAGQVT+z2z3dk+Zif1JhxfjmGe63oFbkEfpz+HkLORaAoopdNC8TuC6T0cheXXRXMpPPTQHFxz4cEVbE+Iba66BVV83WpUWSVaRXihew4xV5BNjYLKnKjkEg2jnP4UHEldI2Vh0ggb6+dfkqDDHst3AeJIXStmoNIQ/T8CUX5LszEtAUf2q/Xs/slE8yt5h508MfROXjAckqtNoo135XNPMYJGMZMUSkPtGkZGoveOnNRsjh73AZCgHIUA8llse4x51B8SflX1UmxtkGK8veKtrQDEV34qytNgRVySR0SwIlYTD+RvkKFWCGaBL5SygxguVAaKFufmj4Iw4pdDGqDIYwUrVC04KWHguSFskosOcskrV7kQKNr6ka5DXsVsDx8FtmtBHaLUxVFeUL466zlEliRFXLedWiaRppILZmMuaFsYogVFeti5msuW6scfB3eHnVc/bGT/Ze1RBi972H4O4bndPQosUuMti88OUDoK8sArK9I8syqZtxGMeJAk2Y9q6r6fgaanxyVptIOMF4YaOLSAd1cK9K16KqbHS4jTkeY9yHSDC5MwJQSfo1F1l4IY0NGAAAHQKReqtSUQJiK+gVM2t2ubKANPtONaaUVlta0GwYZc80A1K4f8AaDbX3t7XQ24MqK6nFJnJXQyEbG05tAY7rx8kutO1CwCiSWJGNaFMLSgdo3iFF/1s9NLx0Df8gdpTqV5L/wCHuGq8m+AupA8o2sVx0rh4gD0XT7HbSDj+A+i5nYkMucwHgfOq6pLw6S/9p9Qps/dBw6FseD3DwaKU5qu2u67DfwOHPRW6bg1YeQ+apG1D6dw4XqHdhjj5peJW6Dk9Fdix6tDRqcPGg8z5LpuxElca0UyAVJ2esB0R4eRhhd5UzXVbNs8thgDA+atdN0jMfirfsZ2eQXP3adEODdcRuJR0pKhjaJb2lXuPEoZ+g7TYayIpmvQbHIgFCY0Ttctg2qjYFJeXUAzxCxeWrnqKLGoFxyRmNFolM7aAbmaIW1bcAcIbO9EdkNw1c7cAsydkV7zzedvPwGiEeo0rYIbVDjQJXPzgMQN3epTa0WNaAaUdeA8TSnxSO2rNxvMNHa8ea6qNTTC2OFFu2YAGarsu6PEeIbCASaCoFa1pqr7Yn2cvqDMxBTVrMSeBdgB0qtUJS6FznCH+i3bMxi+UhF2d2nQOIHkAmi0hQg1oa0UaAAAMgBgAtl6UVSo8aTt2KtqbR7GViP1DTTmcB5kLXYyzOwk4bT7RF53N2JSzbH+bEgS/44gLv0t7x+CtrAGgDQBZ3Iz0bUQdp2rDgML4jgAN6SbVbdQZRpxDn6NB9VxraHauNNOL4hN33W6IJZEug4wbG+2+27pqIWNNIY0VWhTNTwQMNpd6kppZFhRIjrzu7DHChPQqd/WUxVaQVZUsS+ug1TKNBRzYIaKDJRvCQVroXXAMyAvLeHZj4tXgYVoOiym1H6L5S+CXZWFVza7yem5dImItINPy/XqqPsjB71VbJ+PRjjub6lS5Xcg4rQVfrD/t/ZU+37P7SKKiobQH66K0Qn1u/p+SGfIXohAFQTXwohx6kHQ22as4UFRoFbYUEBAWRJ3WjNMo7qBXRVITJ26Ftu2gIMJzq40o3mcB9cFWbLn8KO5g+oS7aq2TGjdmPZa1xHFzSQ4/DxQlnR6gU08iMPkk5HbsdGui7wn1xRsIYcUjkJmo5eqP+9YLFs1jC/RaPjpbEtAAJLaO0IbXFFZyi2P5u1GtFSUhiW1EmH3IA5uOTfmeCRwYcabfRoIZXF2g5byuhWBYTYLAAPred6xXJ6Dlxxq32D2NswyH3j3nn2nHFx6/BNZmCA3Dciw8Jfa82GMLiaAJ3FJErnKctnP9r5+7FhtxFak9KAfFDy82XihP+go7eHbVJwNajhuSOzp8hxadDTnxSbvZdGuNMtlnSjPvDHu7tDmOWBPI0XVLNmC5gr7Qz48VyeUjVCtezFs0IhE443OIzLD6jkm4pUzz/wAmDey9ArKihRbwqFHaM2IUGJEdkxjnHoFbZ5xUItpN/iznRHBrIMHX8Tz8qILarbqI5pbLUG9xOJ5KsWnNX4kZ9c4tP8G0I8SkcxO7lHPI7aRdhwxceTBI8N0RxdEJO+qllbM7U53WDXXkF6VhOi1NaNGbjl0RUKaYO4zIanXilWxkYrlQ2kLEgMybU73Gvkj4lEsk5/Qotz65Ibsfwo2cVE+FeIaNVoYlM022cku0iXneyMSdwGa5Ix6Q+s2Qhw4TQ8gGlen0F5Lp6MIjy45ZNG5oy+fVeRcoLRLU3sqWzraNrwTK0H1q3e4DoMUtso0hjifjVTRH1eORPU4KV9lqQdJx6v5EeBVqkJQEh1NP2VRs5l6Jzp5UCv8AZjcAmY15AT0hlCZ3QlG0VoCFDJqATgOefoCeib3qBc420tYOmGsr3Wkg7rxrnyIHmFZN0hEPolljcjuhu9x5pXGrInd8iR5qBjuyiuZpWo5HEfEeCxbPddCjmtLvZvGtPYx6U6hBW1Hwa8nH2SR605ivVISsYnRZ5C1KYImNbQAzXPodrlFwZiJFddYC5x0GNVvGhy2PJu2yUxsDZd8w4Pi1DdG5V57gjNlthnVESOMcw3MDnvK6DKyoaKBbGFnTzKOkDyFlNY0AACmgwR720UzYS0jKhRpELk5PYDG8FzPbPabtJpsBh7kM9+mr93QeZ4K37TW+IQuNpfI50G9cvk7FrNjvVaSXHHvDWh5nVJlJdFmCO+TLzZsqIrKFoI4hJLV2ELYhMI5tc5oJzcMSyvEZFX2xJGjRhgsbQsuNDwK3HA4Z0yPkUKWrBnlfKkcwsue0PmncnO3IrH/he13gcVTZa8yYiNdX23EV1aXEgq4yEpfAK5rixsvKNnVYEQAgj2XYjglO3s3ckXAZviQof+cQV8gVvs3NXoQadO74ZeVPBKftEjEQILTn94YeYaHEHzVKl4nkuNSo5nMzYMOo958R3+T/ANkimY+80RcGG90GHcY5xunIV946of8A4zHdi6639TsfAJNeWy2DqCIoM9SGcTdrlvQP8ScHgjw4J8zZMEAGKejPmVOdh4dMIj68mo1xXYuSlehdGmXG6+G7poU+sy2Q9uODtRxQ0HZYw20ESo4j91C6ybrgS8DHGgxNEtpPSKoN+xw+YvuDQrbdEGA2EPbeA5/BujeqQ2HJtYDGeMBiBvOQCLix3Elzj3nGp+STOXFAy8nRs84ryg7deUtm0JGuoQ3cPNEQsXV+qAfMoVru847kZItq2vIeJqUa2x6Q5sKW/mfWp/ZXiQZQ/XFVmwINBe44chgFZYJ8SaeSpxony7Atrra+6ycSLhVrKiurjg0eJC4uy1b7auNbzquOtSfa8V077ULJjTMkWQW3nCIxxaCBVorXPmD0XJ2bHzoZXsHU/UyvhVUuKa2I30kMDPX4L4bzUtwPHQOHSiVPmy9vZ+07SmJJ4BNrE2Lmozg5w7JpFCXZkZYN+avFhbDwoDrwBc/8Ts8c6DIIKSYUYv3oqOzn2dRotHRv5bfwjF5+DV1OwNmIUu0BjAPU8zqmEpLAAI9gW1yds6U6VIzDh7kVChqOGFu56alQhmYr9yrO1e0wl2XW0MVwwbu/M7h6qfae3vu0Pui9Efg0UJA/Maaeqo8rs9HjvL4lQXGpc7M9EnJP0ijFjXb6K7alqHEkl0R5PElx4JvsFsxFvuiRWFoNKXszjU4Z7s1dLL2ThQzeugv/ABEVPQ6dFYIUuGjBBGFjZZqVIzKQbrUDb7f5ET9J9EcZiiV7Sx6S0R35fUhNapEyTbs59OWY2K0VwcPZdu4cRwU9kuIaWnAjAreFFqKhZud4EZ5Hkkdla+Fk2UmqPLTkSt/tJ/pS/CKa/wCNVFIS4Yy9rh6rf7SYg+4sik4NiNr/AHNcPWibjemiTIl+xMouzIrAu/hc5vg4rM3ANUtse1msdEx7ryIjf7sHf9wQt5zaNvPksknY7F/kMYaIhsdU+Y2nNcAoP+QPOQ8Su/XI3nDqy6x59rQSUusyUdMRquFGDHkEuskOmHhoxJ8BxVqigN/kQjl/UeNK6V3lBJ8QrCjGD3Cg/lswbxdqVrGdUrzKAADIBRuKik+TNSo2DF5a0XkNBCFju6Sc3OTSThVa1mpJJPD69UpeO81u5uPNys1lwMQeCckMss0h3WAck5gvoBwBKSSrsPT5oqE8lUxJ5qwqPEL8B1PyUTbNGuKnaVKUfYq2tIGEsFtcUoat2w1qRxp21ETLPql81mppRyJPYTjqxqSBks1o0k40GSjgNqt45wRiH8Ez5MucXvqSfAcANymYxFPUQal8RvIlhhTKC8o402GCrjT48ANUSdANWemFWtqJl7QwU7pJqOVKD63Kyy7i/Eig0GvVV/bVtGMpgb//AMlDLqxkO6Kw4Vxbhw3/ALqeAK5KC6aJnY0OpxSex/QwjEiGzh/r0Ka21LdtZsRtKkMDhzYQ7/5KxPSo7Bx/CK+CMsB16EWnGmm8OGIRwVZK+okyvV/DjEeECQaAkaEVBBzaRuPwB5nw2QC0VawcCBgvbR2Y6Wm3QHYVxhF3/khnK6dXt9kjOorrgpmYxY0kgYaY18KImn0xkae0ETsCXoaQmHDdQeKr1n2WYz6NAAz3ADmdFvFnHPxfWHD44EjhVGS0y6KOzlmlkP3ojqnw3lFtILik7YzE8yWaYUChiH2n6NH1kNVZdnWQuxu3u87E1OJrrXUqndg2CbtA5p95wrU6knMKEQSHXobi3rUeIS6TBkuX8L5Ek3DSo4KJsu4kChqd4Vfsu35lrwwi/U6d7DeusbL2HUCNGAv6N/Dzrql/+fk6QMszgtkVl7GN7MF/tHFeVtWFavxsddETzTfs4FJNvOvHNzj4A4KyyWBSiypOox0KssnJAAUC89I9lugyCKBMJduqFhQaI2FknJCZMna1SBYYxTMamCjzWrLnL1VhxWmEJhVOKnhMWWuqsVK4229BLXUXjF3qCG9ec9FYFbJK1UcRq3DsENMwb2GmvHmsCXZC6aLsIYr+Y5dN6ll7LFbzyXO3nTgBopoEMBTOi0XJfTnL0jQxg3BVXbuZF2FjSryAN/dKezz6YlU3aeyHzJa8OI7MG62tBvJ54eSyTtUHjStMjl4d4J1ZMnQqs2BNm/cdor7IMCVGOx+XxANobTutEIZupXgP3omVhm7c3PZ5g/uqntY7/wDSKbmfFXOVZRkE7vi1ZFt5G/hJl1Ff032j2YgT0Lsphl5ubSMHMdva7Q+RXP5r7Fo7cIFoRAzRr72HCrXU8l1RqkV5DyaOKP8AsndBdfmBFmKag3m9QMUaJJobdYAANAKU6Lr4KFm7IgxcXw2uO+lD4jFTZPx5T9lEM/HtHH5izQdKIeW2RdGd3GUGrqloC7LBsGA01EJleIvf+1VFbFn4dowC8wYjABzBiRuBGY6jXAI/jSW2w5fkp6SKxYOzUKWFQA55zcnsCeLHV01G/wDdCCYBAIxBAI5HEKOpKdHx6J5O+y1w4ocAQagryrMOI4ZOI5Gi8nfsF8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2770" name="Picture 2" descr="http://img.cas.sk/img/4/bigArticle/679982_dochodca-par-lavicka-staroba-senior-stari-rodi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56992"/>
            <a:ext cx="5619750" cy="3143250"/>
          </a:xfrm>
          <a:prstGeom prst="rect">
            <a:avLst/>
          </a:prstGeom>
          <a:noFill/>
        </p:spPr>
      </p:pic>
      <p:pic>
        <p:nvPicPr>
          <p:cNvPr id="32772" name="Picture 4" descr="http://i.pravda.sk/06/104/skcl/P0416bbc7_Staroba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20479447">
            <a:off x="101042" y="1993301"/>
            <a:ext cx="9076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200" b="1" dirty="0" smtClean="0"/>
              <a:t>...ži svoj život naplno...</a:t>
            </a:r>
          </a:p>
          <a:p>
            <a:pPr algn="ctr"/>
            <a:r>
              <a:rPr lang="sk-SK" sz="7200" b="1" dirty="0" smtClean="0"/>
              <a:t>...koniec...</a:t>
            </a:r>
            <a:endParaRPr lang="sk-SK" sz="7200" b="1" dirty="0"/>
          </a:p>
        </p:txBody>
      </p:sp>
      <p:pic>
        <p:nvPicPr>
          <p:cNvPr id="24578" name="Picture 2" descr="http://my-poetic-world.bloger.cz/obrazky/my-poetic-world.bloger.cz/1457177-108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9859">
            <a:off x="475542" y="589197"/>
            <a:ext cx="1728192" cy="2471315"/>
          </a:xfrm>
          <a:prstGeom prst="rect">
            <a:avLst/>
          </a:prstGeom>
          <a:noFill/>
        </p:spPr>
      </p:pic>
      <p:pic>
        <p:nvPicPr>
          <p:cNvPr id="24580" name="Picture 4" descr="http://profile.ak.fbcdn.net/hprofile-ak-snc4/41784_107240689295484_251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0634">
            <a:off x="6890313" y="2411357"/>
            <a:ext cx="1905000" cy="2819401"/>
          </a:xfrm>
          <a:prstGeom prst="rect">
            <a:avLst/>
          </a:prstGeom>
          <a:noFill/>
        </p:spPr>
      </p:pic>
      <p:pic>
        <p:nvPicPr>
          <p:cNvPr id="24582" name="Picture 6" descr="http://t0.gstatic.com/images?q=tbn:ANd9GcSzHWMKLhVBKIbnZrv2NyQMZd3sFC3nXGVcX0R0VZEgrpVTdY8B8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2047875" cy="2238376"/>
          </a:xfrm>
          <a:prstGeom prst="rect">
            <a:avLst/>
          </a:prstGeom>
          <a:noFill/>
        </p:spPr>
      </p:pic>
      <p:pic>
        <p:nvPicPr>
          <p:cNvPr id="24584" name="Picture 8" descr="http://t0.gstatic.com/images?q=tbn:ANd9GcRTCgQGeApbwkaVhYEMMoR91CnPAeGGKUdywxMf_jsw5Lwnxpa5h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869160"/>
            <a:ext cx="2619375" cy="1743076"/>
          </a:xfrm>
          <a:prstGeom prst="rect">
            <a:avLst/>
          </a:prstGeom>
          <a:noFill/>
        </p:spPr>
      </p:pic>
      <p:pic>
        <p:nvPicPr>
          <p:cNvPr id="24586" name="Picture 10" descr="http://t1.gstatic.com/images?q=tbn:ANd9GcSwflH8FoM1PxAC_HBI0BUixtAYKSmKDeg8NMLRSctdcOmqvJ6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51520" y="620688"/>
            <a:ext cx="8892480" cy="582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3600" dirty="0"/>
              <a:t>Z oplodneného vajíčka vzniká </a:t>
            </a:r>
            <a:endParaRPr lang="sk-SK" altLang="sk-SK" sz="3600" dirty="0" smtClean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altLang="sk-SK" sz="3600" dirty="0" smtClean="0">
                <a:solidFill>
                  <a:srgbClr val="FF0000"/>
                </a:solidFill>
              </a:rPr>
              <a:t>zárodok </a:t>
            </a:r>
            <a:r>
              <a:rPr lang="sk-SK" altLang="sk-SK" sz="3600" dirty="0">
                <a:solidFill>
                  <a:srgbClr val="FF0000"/>
                </a:solidFill>
              </a:rPr>
              <a:t>= embryo </a:t>
            </a:r>
            <a:r>
              <a:rPr lang="sk-SK" altLang="sk-SK" sz="3600" dirty="0"/>
              <a:t>(z jeho vnútorných buniek)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altLang="sk-SK" sz="3600" b="1" dirty="0" smtClean="0">
                <a:solidFill>
                  <a:srgbClr val="FF0000"/>
                </a:solidFill>
              </a:rPr>
              <a:t>placenta</a:t>
            </a:r>
            <a:r>
              <a:rPr lang="sk-SK" altLang="sk-SK" sz="3600" dirty="0" smtClean="0"/>
              <a:t> </a:t>
            </a:r>
            <a:r>
              <a:rPr lang="sk-SK" altLang="sk-SK" sz="3600" dirty="0"/>
              <a:t>= plodový koláč ( z vonkajších buniek</a:t>
            </a:r>
            <a:r>
              <a:rPr lang="sk-SK" altLang="sk-SK" sz="3600" dirty="0" smtClean="0"/>
              <a:t>)</a:t>
            </a:r>
            <a:endParaRPr lang="sk-SK" altLang="sk-SK" sz="3600" dirty="0"/>
          </a:p>
          <a:p>
            <a:pPr>
              <a:lnSpc>
                <a:spcPct val="150000"/>
              </a:lnSpc>
            </a:pPr>
            <a:r>
              <a:rPr lang="sk-SK" altLang="sk-SK" sz="3600" dirty="0"/>
              <a:t>Zárodok ho voláme prvých 8 týždňov, po tejto dobe sa nazýva </a:t>
            </a:r>
            <a:r>
              <a:rPr lang="sk-SK" altLang="sk-SK" sz="3600" dirty="0">
                <a:solidFill>
                  <a:srgbClr val="00CC00"/>
                </a:solidFill>
              </a:rPr>
              <a:t>plod</a:t>
            </a:r>
            <a:r>
              <a:rPr lang="sk-SK" altLang="sk-SK" sz="3600" dirty="0"/>
              <a:t> (podoba človeka). </a:t>
            </a:r>
          </a:p>
        </p:txBody>
      </p:sp>
    </p:spTree>
    <p:extLst>
      <p:ext uri="{BB962C8B-B14F-4D97-AF65-F5344CB8AC3E}">
        <p14:creationId xmlns:p14="http://schemas.microsoft.com/office/powerpoint/2010/main" xmlns="" val="108036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1236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950" y="4181475"/>
            <a:ext cx="2686050" cy="2676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23528" y="332656"/>
            <a:ext cx="8316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k-SK" sz="3600" dirty="0" smtClean="0"/>
              <a:t>oplodnené vajíčko sa uhniezdi do sliznice maternice</a:t>
            </a:r>
            <a:endParaRPr lang="sk-SK" sz="3600" b="1" i="1" dirty="0" smtClean="0"/>
          </a:p>
          <a:p>
            <a:pPr marL="342900" indent="-342900"/>
            <a:endParaRPr lang="sk-SK" sz="3600" b="1" i="1" dirty="0" smtClean="0"/>
          </a:p>
          <a:p>
            <a:pPr marL="342900" indent="-342900"/>
            <a:endParaRPr lang="sk-SK" sz="36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3960440" cy="28173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4797" y="3212976"/>
            <a:ext cx="4519203" cy="33992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k-SK" sz="3600" dirty="0" smtClean="0"/>
              <a:t>plod je spojený placentou </a:t>
            </a:r>
            <a:r>
              <a:rPr lang="sk-SK" sz="3600" b="1" dirty="0" smtClean="0"/>
              <a:t>pupočnou šnúrou,</a:t>
            </a:r>
            <a:endParaRPr lang="sk-SK" sz="3600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960440" cy="474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34751"/>
            <a:ext cx="4176464" cy="4734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95536" y="40466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altLang="sk-SK" sz="3600" dirty="0"/>
              <a:t>Plod je uložený v maternici v </a:t>
            </a:r>
            <a:r>
              <a:rPr lang="sk-SK" altLang="sk-SK" sz="3600" dirty="0">
                <a:solidFill>
                  <a:srgbClr val="FF0000"/>
                </a:solidFill>
              </a:rPr>
              <a:t>plodových obaloch vyplnených plodovou vodou</a:t>
            </a:r>
            <a:r>
              <a:rPr lang="sk-SK" altLang="sk-SK" sz="3600" dirty="0"/>
              <a:t>. Tieto ho ochránia pred nárazmi a umožňujú jeho pohyb a rast</a:t>
            </a:r>
            <a:endParaRPr lang="sk-SK" sz="3600" dirty="0"/>
          </a:p>
        </p:txBody>
      </p:sp>
      <p:pic>
        <p:nvPicPr>
          <p:cNvPr id="1026" name="Picture 2" descr="VÃ½sledok vyhÄ¾adÃ¡vania obrÃ¡zkov pre dopyt plodove obal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85" t="1" r="13187" b="6363"/>
          <a:stretch/>
        </p:blipFill>
        <p:spPr bwMode="auto">
          <a:xfrm>
            <a:off x="4427984" y="2522907"/>
            <a:ext cx="4320480" cy="433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603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153400" cy="1251992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sk-SK" sz="3600" dirty="0" smtClean="0"/>
              <a:t>- vývin od oplodnenia až po zrelosť plodu sa volá </a:t>
            </a:r>
            <a:r>
              <a:rPr lang="sk-SK" sz="3600" b="1" dirty="0" smtClean="0">
                <a:solidFill>
                  <a:srgbClr val="FF0000"/>
                </a:solidFill>
              </a:rPr>
              <a:t>tehotnosť  (gravidita)</a:t>
            </a:r>
            <a:r>
              <a:rPr lang="sk-SK" sz="3600" dirty="0" smtClean="0"/>
              <a:t>. 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543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310</Words>
  <Application>Microsoft Office PowerPoint</Application>
  <PresentationFormat>Prezentácia na obrazovke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HP11</dc:creator>
  <cp:lastModifiedBy>Ema</cp:lastModifiedBy>
  <cp:revision>48</cp:revision>
  <dcterms:created xsi:type="dcterms:W3CDTF">2012-05-15T15:45:53Z</dcterms:created>
  <dcterms:modified xsi:type="dcterms:W3CDTF">2020-05-16T21:27:04Z</dcterms:modified>
</cp:coreProperties>
</file>