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87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18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35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451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133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661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26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66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061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989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285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1E0F-9A6E-4EAC-9EF2-429152326F64}" type="datetimeFigureOut">
              <a:rPr lang="sk-SK" smtClean="0"/>
              <a:t>29. 9. 2021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2E4A-B17C-49F2-9CCC-A9DDC238D2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17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Ústava a Desatoro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Práva človeka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732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04775"/>
            <a:ext cx="90487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3" y="286556"/>
            <a:ext cx="8761925" cy="6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8" y="146886"/>
            <a:ext cx="10109916" cy="659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2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33" y="852483"/>
            <a:ext cx="6091707" cy="58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7" y="399245"/>
            <a:ext cx="11570496" cy="60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1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09103" y="1854558"/>
            <a:ext cx="86288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4400" b="1" i="1" dirty="0"/>
              <a:t>Pane, pomáhaj mi spoznávať múdrosť Desatora, ktorá je overená mnohými generáciami. Pomáhaj mi spoznávať jeho zmysel, ktorý je aktuálny aj pre môj život. Amen.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417108893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</Words>
  <Application>Microsoft Office PowerPoint</Application>
  <PresentationFormat>Širokouhlá</PresentationFormat>
  <Paragraphs>3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Motív Office</vt:lpstr>
      <vt:lpstr>Ústava a Desatoro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MS Vinbarg</dc:creator>
  <cp:lastModifiedBy>MS Vinbarg</cp:lastModifiedBy>
  <cp:revision>5</cp:revision>
  <dcterms:created xsi:type="dcterms:W3CDTF">2021-09-29T14:06:20Z</dcterms:created>
  <dcterms:modified xsi:type="dcterms:W3CDTF">2021-09-29T14:36:01Z</dcterms:modified>
</cp:coreProperties>
</file>