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30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156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699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836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913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35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45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265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844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085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093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171C-C12A-42C8-8AE8-66B8BC75350B}" type="datetimeFigureOut">
              <a:rPr lang="sk-SK" smtClean="0"/>
              <a:t>13. 4. 2020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A924B-32D4-4D4A-938B-F233DE225E1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61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zmŕtvychvstanie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02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206062"/>
            <a:ext cx="10534918" cy="646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58" y="141668"/>
            <a:ext cx="10225826" cy="6478073"/>
          </a:xfrm>
          <a:prstGeom prst="rect">
            <a:avLst/>
          </a:prstGeom>
        </p:spPr>
      </p:pic>
      <p:sp>
        <p:nvSpPr>
          <p:cNvPr id="4" name="BlokTextu 3"/>
          <p:cNvSpPr txBox="1"/>
          <p:nvPr/>
        </p:nvSpPr>
        <p:spPr>
          <a:xfrm>
            <a:off x="1938913" y="528035"/>
            <a:ext cx="21894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Ženy prišli k hrobu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215759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6" y="64394"/>
            <a:ext cx="10454143" cy="6620957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687132" y="1017431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hr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 flipH="1">
            <a:off x="1552546" y="437881"/>
            <a:ext cx="207929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Hrob bol prázdny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19594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52" y="118154"/>
            <a:ext cx="5385989" cy="664325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585656" y="1725769"/>
            <a:ext cx="33742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/>
              <a:t>Aleluja, radujme sa, Kristus Ježiš z mŕtvych vstal!</a:t>
            </a:r>
            <a:endParaRPr lang="sk-SK" sz="4800" b="1" dirty="0"/>
          </a:p>
        </p:txBody>
      </p:sp>
    </p:spTree>
    <p:extLst>
      <p:ext uri="{BB962C8B-B14F-4D97-AF65-F5344CB8AC3E}">
        <p14:creationId xmlns:p14="http://schemas.microsoft.com/office/powerpoint/2010/main" val="34871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" y="113563"/>
            <a:ext cx="3271234" cy="6645558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7109138" y="3020843"/>
            <a:ext cx="1845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b="1" dirty="0" smtClean="0"/>
              <a:t>Paškál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1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442" y="50442"/>
            <a:ext cx="6672330" cy="667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4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55313" y="476518"/>
            <a:ext cx="945309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i="1" dirty="0" smtClean="0"/>
              <a:t>„Dôverujem Bohu pre svetlo, ktoré má on, nie pre svetlo, ktoré mám ja.“</a:t>
            </a:r>
          </a:p>
          <a:p>
            <a:endParaRPr lang="sk-SK" sz="4800" b="1" dirty="0"/>
          </a:p>
          <a:p>
            <a:pPr algn="ctr"/>
            <a:r>
              <a:rPr lang="sk-SK" sz="4000" b="1" dirty="0" smtClean="0"/>
              <a:t>Nech svetlo Zmŕtvychvstalého prežiari každý kúsok vašej duše </a:t>
            </a:r>
          </a:p>
          <a:p>
            <a:pPr algn="ctr"/>
            <a:r>
              <a:rPr lang="sk-SK" sz="4000" b="1" dirty="0" smtClean="0"/>
              <a:t>a zaženie každý tieň tmy, strachu</a:t>
            </a:r>
          </a:p>
          <a:p>
            <a:pPr algn="ctr"/>
            <a:r>
              <a:rPr lang="sk-SK" sz="4000" b="1" dirty="0" smtClean="0"/>
              <a:t>a smútku.</a:t>
            </a:r>
          </a:p>
          <a:p>
            <a:pPr algn="ctr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90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</Words>
  <Application>Microsoft Office PowerPoint</Application>
  <PresentationFormat>Širokouhlá</PresentationFormat>
  <Paragraphs>11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Office</vt:lpstr>
      <vt:lpstr>zmŕtvychvstanie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zmŕtvychvstanie</dc:title>
  <dc:creator>MS Vinbarg</dc:creator>
  <cp:lastModifiedBy>MS Vinbarg</cp:lastModifiedBy>
  <cp:revision>7</cp:revision>
  <dcterms:created xsi:type="dcterms:W3CDTF">2020-04-12T22:51:45Z</dcterms:created>
  <dcterms:modified xsi:type="dcterms:W3CDTF">2020-04-13T08:42:00Z</dcterms:modified>
</cp:coreProperties>
</file>