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60"/>
  </p:normalViewPr>
  <p:slideViewPr>
    <p:cSldViewPr>
      <p:cViewPr varScale="1">
        <p:scale>
          <a:sx n="42" d="100"/>
          <a:sy n="42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105D-0B75-4C20-BA81-3EF025E2E21C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7C37-7B78-445E-9BC5-BCA45E00FAA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45 minút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7C37-7B78-445E-9BC5-BCA45E00FAA0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7C37-7B78-445E-9BC5-BCA45E00FAA0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7567491-B1A6-419D-B261-98190EBC299E}" type="datetimeFigureOut">
              <a:rPr lang="sk-SK" smtClean="0"/>
              <a:pPr/>
              <a:t>8.6.2013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0EDED7F5-4004-4251-A793-82DA8D85EC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Odboj Slovákov a Čechov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Dejepis pre 8. ročník ZŠ</a:t>
            </a:r>
          </a:p>
          <a:p>
            <a:r>
              <a:rPr lang="sk-SK" dirty="0" smtClean="0"/>
              <a:t>Tematický celok: „Prvá svetová vojna“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ČSNR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zorganizovala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stotisícové československé vojsko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bojovalo po boku dohodových mocností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 vznik nového štátu Slovákov a Čechov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Tieto vojenské jednotky sa nazývali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ČESKOSLOVENSKÉ LÉGIE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Československé légie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9725"/>
            <a:ext cx="2857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488" y="6211669"/>
            <a:ext cx="24144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Československé légie </a:t>
            </a:r>
          </a:p>
          <a:p>
            <a:pPr algn="ctr"/>
            <a:r>
              <a:rPr lang="sk-SK" dirty="0" smtClean="0"/>
              <a:t>v Rusku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876"/>
            <a:ext cx="214312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6715140" y="5357826"/>
            <a:ext cx="242887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700" dirty="0" smtClean="0"/>
              <a:t>Odznak legionára...</a:t>
            </a:r>
          </a:p>
          <a:p>
            <a:pPr algn="ctr"/>
            <a:r>
              <a:rPr lang="sk-SK" sz="1700" dirty="0" smtClean="0"/>
              <a:t>znak československých</a:t>
            </a:r>
          </a:p>
          <a:p>
            <a:pPr algn="ctr"/>
            <a:r>
              <a:rPr lang="sk-SK" sz="1700" dirty="0" smtClean="0"/>
              <a:t>légií </a:t>
            </a:r>
            <a:endParaRPr lang="sk-SK" sz="1700" dirty="0"/>
          </a:p>
        </p:txBody>
      </p:sp>
      <p:sp>
        <p:nvSpPr>
          <p:cNvPr id="8" name="BlokTextu 7"/>
          <p:cNvSpPr txBox="1"/>
          <p:nvPr/>
        </p:nvSpPr>
        <p:spPr>
          <a:xfrm>
            <a:off x="4500562" y="4857760"/>
            <a:ext cx="14478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Francúzsko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42910" y="4857760"/>
            <a:ext cx="12939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Taliansko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786050" y="4857760"/>
            <a:ext cx="9220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rot="10800000" flipV="1">
            <a:off x="1142976" y="464344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endCxn id="10" idx="0"/>
          </p:cNvCxnSpPr>
          <p:nvPr/>
        </p:nvCxnSpPr>
        <p:spPr>
          <a:xfrm rot="5400000">
            <a:off x="3159438" y="4731082"/>
            <a:ext cx="214314" cy="39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4786314" y="4714884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Československé légie sa vyznamenali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bojoch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všetkých frontoch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pamätná ostáva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hlavne bitka pri ukrajinskej dedinke Zborov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 roku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1917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 ktorej sa zmienila aj zahraničná tlač</a:t>
            </a: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Zborov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65"/>
            <a:ext cx="2571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71736" y="6488668"/>
            <a:ext cx="22749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Pamätník v Zborove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143240" y="4357694"/>
            <a:ext cx="487665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Diplomatická aktivita ČSNR a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úspešné vystúpenie Československých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légií nám zabezpečili priazeň a uznanie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dohodových mocností, čo viedlo k splneniu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hlavného cieľa =&gt; vytvoreniu demokratickej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ČESKOSLOVENSKEJ REPUBLIKY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Slováci žijúci v Amerike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uvítali myšlienku spoločného štátu s Čechmi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ktorými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Clevelande (1915) a v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Pittsburgu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(1918)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podpísali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dve dohody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CLEVELANDSKÚ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PITTSBURSKÚ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Clevelandská a Pittsburská dohoda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60"/>
            <a:ext cx="25241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500298" y="6488668"/>
            <a:ext cx="31277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Clevelandská dohoda - 1915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28860" y="4643446"/>
            <a:ext cx="3890809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FEDERATÍVNE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USPORIADANIE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57562"/>
            <a:ext cx="400049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4000496" y="6488668"/>
            <a:ext cx="28969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Pittsburská dohoda - 1918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786314" y="5286388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G. Masaryk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Clevelandská a Pittsburská dohoda mali Slovákom v novom</a:t>
            </a:r>
          </a:p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štáte zaručiť samostatné rozhodovanie a rovnocenné postavenie</a:t>
            </a:r>
          </a:p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oboch národov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285852" y="1571612"/>
            <a:ext cx="641874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októbra 1918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G. Masaryk uverejnil vo Washingtone </a:t>
            </a:r>
          </a:p>
          <a:p>
            <a:pPr algn="ctr"/>
            <a:r>
              <a:rPr lang="sk-SK" dirty="0" smtClean="0"/>
              <a:t>vyhlásenie nezávislosti =&gt; išlo o tzv.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WASHINGTONSKÚ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DEKLARÁCIU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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vznik demokratickej Česko – slovenskej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republiky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ok 8" descr="vykricnik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71612"/>
            <a:ext cx="495300" cy="1038225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000496" y="5786454"/>
            <a:ext cx="4379725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AUTONÓMIA </a:t>
            </a:r>
            <a:r>
              <a:rPr lang="sk-SK" dirty="0" smtClean="0"/>
              <a:t>SLOVENSKA V RÁMCI </a:t>
            </a:r>
          </a:p>
          <a:p>
            <a:pPr algn="ctr"/>
            <a:r>
              <a:rPr lang="sk-SK" dirty="0" smtClean="0"/>
              <a:t>ČESKOSLOVENSKA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Slovenskí politici verili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že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vojenská prehra Rakúsko – Uhorska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by mohla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priaznivo ovplyvniť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ďalšie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smerovanie slovenského národa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56525" cy="1054100"/>
          </a:xfrm>
        </p:spPr>
        <p:txBody>
          <a:bodyPr/>
          <a:lstStyle/>
          <a:p>
            <a:r>
              <a:rPr lang="sk-SK" dirty="0" smtClean="0"/>
              <a:t>Formovanie odboja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221454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14546" y="5657671"/>
            <a:ext cx="297389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IV.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Habsburský </a:t>
            </a:r>
            <a:r>
              <a:rPr lang="sk-SK" b="1" dirty="0" smtClean="0"/>
              <a:t>bol </a:t>
            </a:r>
          </a:p>
          <a:p>
            <a:pPr algn="ctr"/>
            <a:r>
              <a:rPr lang="sk-SK" b="1" dirty="0" smtClean="0"/>
              <a:t>p</a:t>
            </a:r>
            <a:r>
              <a:rPr lang="sk-SK" b="1" dirty="0" smtClean="0"/>
              <a:t>osledným panovníkom</a:t>
            </a:r>
          </a:p>
          <a:p>
            <a:pPr algn="ctr"/>
            <a:r>
              <a:rPr lang="sk-SK" b="1" dirty="0" smtClean="0"/>
              <a:t>Rakúsko – Uhorskej</a:t>
            </a:r>
          </a:p>
          <a:p>
            <a:pPr algn="ctr"/>
            <a:r>
              <a:rPr lang="sk-SK" b="1" dirty="0" smtClean="0"/>
              <a:t> monarchie 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5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53" y="0"/>
            <a:ext cx="1976447" cy="110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000232" y="0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Vlajka a znak Rakúsko – Uhorska 1867 – 1818)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Slovenskí politici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vychádzali z viacerých alternatív ako sa bude vyvíjať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osud slovenského národa po svetovej vojne: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Autonómia v rámci Uhorska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Pričlenenie k cárskemu Rusku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Spojenie sa s Poľskom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Spoločný štát s Čechmi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ďalej Slováci?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Rakúsko – Uhorsku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začína vytvárať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organizovaný odpor proti existencii monarchie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ODBOJ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Odboj Slovákov a Čechov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vznikol tak v Rakúsko – Uhorsku ako aj mimo neho =&gt;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DOMÁC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ZAHRNIČNÝ odboj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Domáci a zahraničný odboj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Slovenskí politici v Uhorsku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museli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pracovať v ústraní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(v Uhorsku prebiehala v tom čase maďarizácia) no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napriek obmedzeným možnostiam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vzniklo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niekoľko odbojových stredísk: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Martin (Slovenská národná strana)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Bratislava (Sociálni demokrati)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Viedeň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Budapešť 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Domáci odboj Slovákov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550" y="2643182"/>
            <a:ext cx="1314450" cy="130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7755478" y="392906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Matúš Dula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5715008" y="3643314"/>
            <a:ext cx="228601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09" y="4286256"/>
            <a:ext cx="1347791" cy="11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7989517" y="5357826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Emanuel </a:t>
            </a:r>
          </a:p>
          <a:p>
            <a:pPr algn="ctr"/>
            <a:r>
              <a:rPr lang="sk-SK" dirty="0" smtClean="0"/>
              <a:t>Lehocký 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 flipV="1">
            <a:off x="6000760" y="5000636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357826"/>
            <a:ext cx="128588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lokTextu 12"/>
          <p:cNvSpPr txBox="1"/>
          <p:nvPr/>
        </p:nvSpPr>
        <p:spPr>
          <a:xfrm>
            <a:off x="6357950" y="6488668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Milan </a:t>
            </a:r>
            <a:r>
              <a:rPr lang="sk-SK" dirty="0" err="1" smtClean="0"/>
              <a:t>Hodža</a:t>
            </a: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2357422" y="5500702"/>
            <a:ext cx="42148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3" y="5786454"/>
            <a:ext cx="121444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BlokTextu 16"/>
          <p:cNvSpPr txBox="1"/>
          <p:nvPr/>
        </p:nvSpPr>
        <p:spPr>
          <a:xfrm>
            <a:off x="4286248" y="648866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Ferdiš</a:t>
            </a:r>
            <a:r>
              <a:rPr lang="sk-SK" dirty="0" smtClean="0"/>
              <a:t> </a:t>
            </a:r>
            <a:r>
              <a:rPr lang="sk-SK" dirty="0" err="1" smtClean="0"/>
              <a:t>Juriga</a:t>
            </a:r>
            <a:endParaRPr lang="sk-SK" dirty="0"/>
          </a:p>
        </p:txBody>
      </p:sp>
      <p:cxnSp>
        <p:nvCxnSpPr>
          <p:cNvPr id="19" name="Rovná spojovacia šípka 18"/>
          <p:cNvCxnSpPr/>
          <p:nvPr/>
        </p:nvCxnSpPr>
        <p:spPr>
          <a:xfrm>
            <a:off x="2857488" y="60007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Po vypuknutí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svetovej vojny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začali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Slováci a Česi v zahraničí žiadať pre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ich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národovcov v Rakúsko – Uhorskej monarchi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i tzv.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samourčovacie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právo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(= právo na samostatnosť a národnú slobodu)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Túto požiadavku predostrela organizácia združujúca Slovákov v Amerike tzv.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Slovenská liga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Samourčovacie</a:t>
            </a:r>
            <a:r>
              <a:rPr lang="sk-SK" dirty="0" smtClean="0"/>
              <a:t> právo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5143512"/>
            <a:ext cx="242887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357422" y="5657671"/>
            <a:ext cx="43652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Slovenská liga v Amerike </a:t>
            </a:r>
            <a:r>
              <a:rPr lang="sk-SK" dirty="0" smtClean="0"/>
              <a:t>podporovala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oslobodenie Slovenska spod Rakúsko –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Uhorska</a:t>
            </a:r>
            <a:r>
              <a:rPr lang="sk-SK" dirty="0" smtClean="0"/>
              <a:t> =&gt; pre tento účel vznikla aj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MILIÓNDOLÁROVÁ ZBIERKA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Zahraničný odboj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Slovákov a Čechov úspešne organizovali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Milan Rastislav Štefánik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Tomáš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Garrigue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Masaryk</a:t>
            </a:r>
            <a:endParaRPr lang="sk-SK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Zahraničný odboj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1714512" cy="18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1752600" cy="195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357158" y="648866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M. R. Štefánik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715140" y="648866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T. G. Masaryk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71736" y="4929198"/>
            <a:ext cx="3550973" cy="147732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Hlavným cieľom odboja </a:t>
            </a:r>
            <a:r>
              <a:rPr lang="sk-SK" dirty="0" smtClean="0"/>
              <a:t>bol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zánik Rakúsko – Uhorskej 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monarchi</a:t>
            </a:r>
            <a:r>
              <a:rPr lang="sk-SK" dirty="0" smtClean="0"/>
              <a:t>e 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vytvorenie </a:t>
            </a:r>
          </a:p>
          <a:p>
            <a:pPr algn="ctr"/>
            <a:r>
              <a:rPr lang="sk-SK" dirty="0" smtClean="0"/>
              <a:t>spoločného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slovenského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Zahraničný odboj vo Francúzsku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úspešne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rozbehol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pod vedením Milana Rastislava Štefánika</a:t>
            </a:r>
          </a:p>
          <a:p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M. R. Štefánik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 G. Masaryk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E. Beneš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založili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Paríži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1916 Československú národnú radu (ČSNR)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ako hlavný orgán zahraničného odboja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Československá národná rada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15001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072074"/>
            <a:ext cx="1571604" cy="14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786322"/>
            <a:ext cx="1490667" cy="156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85720" y="64886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E. Beneš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29124" y="648866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M. R. Štefánik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516631" y="648866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T. G. Masaryk</a:t>
            </a:r>
            <a:endParaRPr lang="sk-S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0"/>
            <a:ext cx="264317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lokTextu 10"/>
          <p:cNvSpPr txBox="1"/>
          <p:nvPr/>
        </p:nvSpPr>
        <p:spPr>
          <a:xfrm>
            <a:off x="6476282" y="1285861"/>
            <a:ext cx="2664000" cy="86400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Sídlo ČSNR na ulici </a:t>
            </a:r>
            <a:r>
              <a:rPr lang="sk-SK" dirty="0" err="1" smtClean="0"/>
              <a:t>Rue</a:t>
            </a:r>
            <a:endParaRPr lang="sk-SK" dirty="0" smtClean="0"/>
          </a:p>
          <a:p>
            <a:pPr algn="ctr"/>
            <a:r>
              <a:rPr lang="sk-SK" dirty="0" smtClean="0"/>
              <a:t>Bonaparte v dome </a:t>
            </a:r>
          </a:p>
          <a:p>
            <a:pPr algn="ctr"/>
            <a:r>
              <a:rPr lang="sk-SK" dirty="0" smtClean="0"/>
              <a:t>číslo 18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ČSNR si vytýčila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svoje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ciele: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Usmerňovala a zjednocovala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činnosť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Slovákov a Čechov v zahraničí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Boj Slovákov a Čechov proti Nemecku a Rakúsko – Uhorsku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Organizoval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československé vojsko –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československé légie</a:t>
            </a:r>
          </a:p>
          <a:p>
            <a:pPr marL="514350" indent="-514350">
              <a:buNone/>
            </a:pPr>
            <a:endPara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 Československej národnej rady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vrdý obal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Európa si podmaňuje svet</Template>
  <TotalTime>1158</TotalTime>
  <Words>605</Words>
  <Application>Microsoft Office PowerPoint</Application>
  <PresentationFormat>Prezentácia na obrazovke (4:3)</PresentationFormat>
  <Paragraphs>100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Tvrdý obal</vt:lpstr>
      <vt:lpstr>Odboj Slovákov a Čechov</vt:lpstr>
      <vt:lpstr>Formovanie odboja </vt:lpstr>
      <vt:lpstr>Ako ďalej Slováci?</vt:lpstr>
      <vt:lpstr>Domáci a zahraničný odboj </vt:lpstr>
      <vt:lpstr>Domáci odboj Slovákov</vt:lpstr>
      <vt:lpstr>Samourčovacie právo</vt:lpstr>
      <vt:lpstr>Zahraničný odboj</vt:lpstr>
      <vt:lpstr>Československá národná rada</vt:lpstr>
      <vt:lpstr>Úlohy Československej národnej rady</vt:lpstr>
      <vt:lpstr>Československé légie </vt:lpstr>
      <vt:lpstr>Zborov </vt:lpstr>
      <vt:lpstr>Clevelandská a Pittsburská dohoda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Odboj Slovákov a Čechov</dc:title>
  <dc:creator>Valued Acer Customer</dc:creator>
  <cp:lastModifiedBy>Valued Acer Customer</cp:lastModifiedBy>
  <cp:revision>123</cp:revision>
  <dcterms:created xsi:type="dcterms:W3CDTF">2013-05-18T09:17:19Z</dcterms:created>
  <dcterms:modified xsi:type="dcterms:W3CDTF">2013-06-08T05:35:20Z</dcterms:modified>
</cp:coreProperties>
</file>