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2" r:id="rId5"/>
    <p:sldId id="268" r:id="rId6"/>
    <p:sldId id="269" r:id="rId7"/>
    <p:sldId id="270" r:id="rId8"/>
    <p:sldId id="271" r:id="rId9"/>
    <p:sldId id="263" r:id="rId10"/>
    <p:sldId id="264" r:id="rId11"/>
    <p:sldId id="265" r:id="rId12"/>
    <p:sldId id="266" r:id="rId13"/>
    <p:sldId id="267" r:id="rId14"/>
    <p:sldId id="261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9ABD919F-63BB-4AC6-8F4B-875416BF3292}">
          <p14:sldIdLst>
            <p14:sldId id="256"/>
            <p14:sldId id="257"/>
            <p14:sldId id="258"/>
            <p14:sldId id="272"/>
            <p14:sldId id="268"/>
            <p14:sldId id="269"/>
            <p14:sldId id="270"/>
            <p14:sldId id="271"/>
            <p14:sldId id="263"/>
            <p14:sldId id="264"/>
            <p14:sldId id="265"/>
            <p14:sldId id="266"/>
            <p14:sldId id="267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D1DCC5-A090-4EED-A26B-139CC7E726E0}" type="datetimeFigureOut">
              <a:rPr lang="sk-SK" smtClean="0"/>
              <a:t>16. 6. 2017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185FBD-686A-4B01-A610-40DB772292B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crittersdesign.com/how-to-protect-your-art-photography-images-from-theft-online/" TargetMode="External"/><Relationship Id="rId13" Type="http://schemas.openxmlformats.org/officeDocument/2006/relationships/hyperlink" Target="http://grandma-in-lapland.com/?attachment_id=1218" TargetMode="External"/><Relationship Id="rId3" Type="http://schemas.openxmlformats.org/officeDocument/2006/relationships/hyperlink" Target="https://www.podnikajte.sk/pravo-a-legislativa/c/1884/category/dusevne-vlastnictvo/article/autorske-prava-zamestnanci.xhtml" TargetMode="External"/><Relationship Id="rId7" Type="http://schemas.openxmlformats.org/officeDocument/2006/relationships/hyperlink" Target="https://gallova.wordpress.com/2011/04/05/autorske-prava-a-licencie/" TargetMode="External"/><Relationship Id="rId12" Type="http://schemas.openxmlformats.org/officeDocument/2006/relationships/hyperlink" Target="http://photothisandthat.co.uk/2013/04/29/is-the-uk-government-trying-to-kill-of-photographers/copyright-symbol-textured/" TargetMode="External"/><Relationship Id="rId2" Type="http://schemas.openxmlformats.org/officeDocument/2006/relationships/hyperlink" Target="http://websoup.sk/autorske-pr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gatechsolutions.sk/sk/autorske-prava" TargetMode="External"/><Relationship Id="rId11" Type="http://schemas.openxmlformats.org/officeDocument/2006/relationships/hyperlink" Target="http://www.backgroundsy.com/signs-symbols/copyright-symbol" TargetMode="External"/><Relationship Id="rId5" Type="http://schemas.openxmlformats.org/officeDocument/2006/relationships/hyperlink" Target="https://sk.wikipedia.org/wiki/Wikip%C3%A9dia:Autorsk%C3%A9_pr%C3%A1va" TargetMode="External"/><Relationship Id="rId10" Type="http://schemas.openxmlformats.org/officeDocument/2006/relationships/hyperlink" Target="https://thomaslawfirm.co/copyright-registration/" TargetMode="External"/><Relationship Id="rId4" Type="http://schemas.openxmlformats.org/officeDocument/2006/relationships/hyperlink" Target="http://atpbrno.webnode.cz/" TargetMode="External"/><Relationship Id="rId9" Type="http://schemas.openxmlformats.org/officeDocument/2006/relationships/hyperlink" Target="http://www.shockinglydelicious.com/disclosures-legal-fine-print/copyright/" TargetMode="External"/><Relationship Id="rId14" Type="http://schemas.openxmlformats.org/officeDocument/2006/relationships/hyperlink" Target="http://www.sodahead.com/fun/who-copyrighted-the-copyright-symbol/question-281426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Autorské Práva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84368" y="5949280"/>
            <a:ext cx="896144" cy="481608"/>
          </a:xfrm>
        </p:spPr>
        <p:txBody>
          <a:bodyPr>
            <a:normAutofit fontScale="550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F.Adam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17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Freeware </a:t>
            </a:r>
            <a:r>
              <a:rPr lang="sk-SK" dirty="0" smtClean="0"/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Freeware</a:t>
            </a:r>
            <a:r>
              <a:rPr lang="sk-SK" dirty="0"/>
              <a:t> – program môžeme používať a rozširovať zadarmo. Treba dodržiavať autorské práva, t.j. neupravovať program </a:t>
            </a:r>
          </a:p>
          <a:p>
            <a:endParaRPr lang="sk-SK" dirty="0"/>
          </a:p>
        </p:txBody>
      </p:sp>
      <p:pic>
        <p:nvPicPr>
          <p:cNvPr id="12290" name="Picture 2" descr="C:\Users\9a\Desktop\Copyright_symbol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12654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7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Demoverzie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sú to programy, ktoré majú zablokované niektoré funkcie (napr. tlač). Slúžia pre tých, ktorí potrebujú zistiť, či daný program spĺňa ich požiadavky. Ak áno, zakúpia si ho.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3314" name="Picture 2" descr="C:\Users\9a\Desktop\Copyright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2729880" cy="272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53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Študentská/ školská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lacnejšia, výhodnejšia pre školské inštitúcie. Je zakázané používať na komerčné účely. </a:t>
            </a:r>
          </a:p>
          <a:p>
            <a:endParaRPr lang="sk-SK" dirty="0"/>
          </a:p>
        </p:txBody>
      </p:sp>
      <p:pic>
        <p:nvPicPr>
          <p:cNvPr id="14338" name="Picture 2" descr="C:\Users\9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0100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6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Krabicová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veľká škatuľa obsahuje CD/DVD, licenčnú zmluvu, licenčné číslo, manuál  k používaniu a registračná karta. Po zaregistrovaní sú k dispozícií používateľovi nové verzie programu, doplnky, </a:t>
            </a:r>
            <a:r>
              <a:rPr lang="sk-SK" dirty="0" err="1"/>
              <a:t>upgrade</a:t>
            </a:r>
            <a:r>
              <a:rPr lang="sk-SK" dirty="0"/>
              <a:t> (aktualizácia) programu.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819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2000" dirty="0">
                <a:hlinkClick r:id="rId2"/>
              </a:rPr>
              <a:t>http://</a:t>
            </a:r>
            <a:r>
              <a:rPr lang="sk-SK" sz="2000" dirty="0" smtClean="0">
                <a:hlinkClick r:id="rId2"/>
              </a:rPr>
              <a:t>websoup.sk/autorske-prava</a:t>
            </a:r>
            <a:endParaRPr lang="sk-SK" sz="2000" dirty="0" smtClean="0"/>
          </a:p>
          <a:p>
            <a:endParaRPr lang="sk-SK" sz="2000" dirty="0" smtClean="0">
              <a:hlinkClick r:id="rId3"/>
            </a:endParaRPr>
          </a:p>
          <a:p>
            <a:r>
              <a:rPr lang="sk-SK" sz="2000" dirty="0" smtClean="0">
                <a:hlinkClick r:id="rId3"/>
              </a:rPr>
              <a:t>https</a:t>
            </a:r>
            <a:r>
              <a:rPr lang="sk-SK" sz="2000" dirty="0">
                <a:hlinkClick r:id="rId3"/>
              </a:rPr>
              <a:t>://</a:t>
            </a:r>
            <a:r>
              <a:rPr lang="sk-SK" sz="2000" dirty="0" smtClean="0">
                <a:hlinkClick r:id="rId3"/>
              </a:rPr>
              <a:t>www.podnikajte.sk/pravo-a-legislativa/c/1884/category/dusevne-vlastnictvo/article/autorske-prava-zamestnanci.xhtml</a:t>
            </a:r>
            <a:endParaRPr lang="sk-SK" sz="2000" dirty="0" smtClean="0"/>
          </a:p>
          <a:p>
            <a:r>
              <a:rPr lang="sk-SK" sz="2000" dirty="0">
                <a:hlinkClick r:id="rId4"/>
              </a:rPr>
              <a:t>http://atpbrno.webnode.cz</a:t>
            </a:r>
            <a:r>
              <a:rPr lang="sk-SK" sz="2000" dirty="0" smtClean="0">
                <a:hlinkClick r:id="rId4"/>
              </a:rPr>
              <a:t>/</a:t>
            </a:r>
            <a:endParaRPr lang="sk-SK" sz="2000" dirty="0" smtClean="0"/>
          </a:p>
          <a:p>
            <a:endParaRPr lang="sk-SK" sz="2000" dirty="0" smtClean="0">
              <a:hlinkClick r:id="rId5"/>
            </a:endParaRPr>
          </a:p>
          <a:p>
            <a:r>
              <a:rPr lang="sk-SK" sz="2000" dirty="0" smtClean="0">
                <a:hlinkClick r:id="rId5"/>
              </a:rPr>
              <a:t>https</a:t>
            </a:r>
            <a:r>
              <a:rPr lang="sk-SK" sz="2000" dirty="0">
                <a:hlinkClick r:id="rId5"/>
              </a:rPr>
              <a:t>://</a:t>
            </a:r>
            <a:r>
              <a:rPr lang="sk-SK" sz="2000" dirty="0" smtClean="0">
                <a:hlinkClick r:id="rId5"/>
              </a:rPr>
              <a:t>sk.wikipedia.org/wiki/Wikip%C3%A9dia:Autorsk%C3%A9_pr%C3%A1va</a:t>
            </a:r>
            <a:endParaRPr lang="sk-SK" sz="2000" dirty="0" smtClean="0"/>
          </a:p>
          <a:p>
            <a:endParaRPr lang="sk-SK" sz="2000" dirty="0" smtClean="0">
              <a:hlinkClick r:id="rId6"/>
            </a:endParaRPr>
          </a:p>
          <a:p>
            <a:r>
              <a:rPr lang="sk-SK" sz="2000" dirty="0" smtClean="0">
                <a:hlinkClick r:id="rId6"/>
              </a:rPr>
              <a:t>http</a:t>
            </a:r>
            <a:r>
              <a:rPr lang="sk-SK" sz="2000" dirty="0">
                <a:hlinkClick r:id="rId6"/>
              </a:rPr>
              <a:t>://</a:t>
            </a:r>
            <a:r>
              <a:rPr lang="sk-SK" sz="2000" dirty="0" smtClean="0">
                <a:hlinkClick r:id="rId6"/>
              </a:rPr>
              <a:t>www.megatechsolutions.sk/sk/autorske-prava</a:t>
            </a:r>
            <a:endParaRPr lang="sk-SK" sz="2000" dirty="0" smtClean="0"/>
          </a:p>
          <a:p>
            <a:endParaRPr lang="sk-SK" sz="2000" dirty="0" smtClean="0">
              <a:hlinkClick r:id="rId7"/>
            </a:endParaRPr>
          </a:p>
          <a:p>
            <a:r>
              <a:rPr lang="sk-SK" sz="2000" dirty="0" smtClean="0">
                <a:hlinkClick r:id="rId7"/>
              </a:rPr>
              <a:t>https</a:t>
            </a:r>
            <a:r>
              <a:rPr lang="sk-SK" sz="2000" dirty="0">
                <a:hlinkClick r:id="rId7"/>
              </a:rPr>
              <a:t>://gallova.wordpress.com/2011/04/05/autorske-prava-a-licencie</a:t>
            </a:r>
            <a:r>
              <a:rPr lang="sk-SK" sz="2000" dirty="0" smtClean="0">
                <a:hlinkClick r:id="rId7"/>
              </a:rPr>
              <a:t>/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>
                <a:hlinkClick r:id="rId8"/>
              </a:rPr>
              <a:t>http://www.digitalcrittersdesign.com/how-to-protect-your-art-photography-images-from-theft-online</a:t>
            </a:r>
            <a:r>
              <a:rPr lang="sk-SK" sz="2000" dirty="0" smtClean="0">
                <a:hlinkClick r:id="rId8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9"/>
              </a:rPr>
              <a:t>http://www.shockinglydelicious.com/disclosures-legal-fine-print/copyright</a:t>
            </a:r>
            <a:r>
              <a:rPr lang="sk-SK" sz="2000" dirty="0" smtClean="0">
                <a:hlinkClick r:id="rId9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0"/>
              </a:rPr>
              <a:t>https://thomaslawfirm.co/copyright-registration</a:t>
            </a:r>
            <a:r>
              <a:rPr lang="sk-SK" sz="2000" dirty="0" smtClean="0">
                <a:hlinkClick r:id="rId10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1"/>
              </a:rPr>
              <a:t>http://</a:t>
            </a:r>
            <a:r>
              <a:rPr lang="sk-SK" sz="2000" dirty="0" smtClean="0">
                <a:hlinkClick r:id="rId11"/>
              </a:rPr>
              <a:t>www.backgroundsy.com/signs-symbols/copyright-symbol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2"/>
              </a:rPr>
              <a:t>http://photothisandthat.co.uk/2013/04/29/is-the-uk-government-trying-to-kill-of-photographers/copyright-symbol-textured</a:t>
            </a:r>
            <a:r>
              <a:rPr lang="sk-SK" sz="2000" dirty="0" smtClean="0">
                <a:hlinkClick r:id="rId12"/>
              </a:rPr>
              <a:t>/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3"/>
              </a:rPr>
              <a:t>http://grandma-in-lapland.com/?</a:t>
            </a:r>
            <a:r>
              <a:rPr lang="sk-SK" sz="2000" dirty="0" smtClean="0">
                <a:hlinkClick r:id="rId13"/>
              </a:rPr>
              <a:t>attachment_id=1218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>
                <a:hlinkClick r:id="rId14"/>
              </a:rPr>
              <a:t>http://www.sodahead.com/fun/who-copyrighted-the-copyright-symbol/question-2814261</a:t>
            </a:r>
            <a:r>
              <a:rPr lang="sk-SK" sz="2000" dirty="0" smtClean="0">
                <a:hlinkClick r:id="rId14"/>
              </a:rPr>
              <a:t>/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1971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Autorské práva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Autor programu alebo firma, ktorá program vytvorí, sú chránení autorským zákonom. </a:t>
            </a:r>
          </a:p>
          <a:p>
            <a:r>
              <a:rPr lang="sk-SK" b="1" dirty="0" smtClean="0"/>
              <a:t>Autorský zákon</a:t>
            </a:r>
            <a:r>
              <a:rPr lang="sk-SK" dirty="0" smtClean="0"/>
              <a:t> určuje práva povinnosti autora, t.j. autor má právo rozhodovať o tom, ako bude sa jeho dielo (program) používať a šíriť.</a:t>
            </a:r>
          </a:p>
          <a:p>
            <a:endParaRPr lang="sk-SK" dirty="0"/>
          </a:p>
        </p:txBody>
      </p:sp>
      <p:pic>
        <p:nvPicPr>
          <p:cNvPr id="1026" name="Picture 2" descr="C:\Users\9a\Desktop\copy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47" y="3861048"/>
            <a:ext cx="1839094" cy="205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9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Licencia (licenčná zmluva)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Pri zakúpení programu (softvéru) získame licenciu, ktorá stanovuje, za akých podmienok sa môže používať. Ak </a:t>
            </a:r>
            <a:r>
              <a:rPr lang="sk-SK" sz="1800" u="sng" dirty="0"/>
              <a:t>dodržíme tieto podmienky</a:t>
            </a:r>
            <a:r>
              <a:rPr lang="sk-SK" sz="1800" dirty="0"/>
              <a:t>, hovoríme o </a:t>
            </a:r>
            <a:r>
              <a:rPr lang="sk-SK" sz="1800" b="1" dirty="0"/>
              <a:t>legálnom </a:t>
            </a:r>
            <a:r>
              <a:rPr lang="sk-SK" sz="1800" dirty="0"/>
              <a:t>softvéri.</a:t>
            </a:r>
          </a:p>
          <a:p>
            <a:endParaRPr lang="sk-SK" sz="1800" dirty="0" smtClean="0"/>
          </a:p>
          <a:p>
            <a:r>
              <a:rPr lang="sk-SK" sz="1800" dirty="0" smtClean="0"/>
              <a:t>Licencie </a:t>
            </a:r>
            <a:r>
              <a:rPr lang="sk-SK" sz="1800" dirty="0"/>
              <a:t>sú súčasťou programu a vzťahuje sa na </a:t>
            </a:r>
            <a:r>
              <a:rPr lang="sk-SK" sz="1800" b="1" dirty="0"/>
              <a:t>jeden PC</a:t>
            </a:r>
            <a:r>
              <a:rPr lang="sk-SK" sz="1800" dirty="0"/>
              <a:t>.</a:t>
            </a:r>
          </a:p>
          <a:p>
            <a:endParaRPr lang="sk-SK" sz="1800" dirty="0" smtClean="0"/>
          </a:p>
          <a:p>
            <a:r>
              <a:rPr lang="sk-SK" sz="1800" dirty="0" smtClean="0"/>
              <a:t>Pre </a:t>
            </a:r>
            <a:r>
              <a:rPr lang="sk-SK" sz="1800" dirty="0"/>
              <a:t>viac počítačov sa zakupuje </a:t>
            </a:r>
            <a:r>
              <a:rPr lang="sk-SK" sz="1800" b="1" dirty="0"/>
              <a:t>multilicencia</a:t>
            </a:r>
            <a:r>
              <a:rPr lang="sk-SK" sz="1800" dirty="0"/>
              <a:t>, ktorá je lacnejšia a využívajú ju firmy a školy.</a:t>
            </a:r>
          </a:p>
          <a:p>
            <a:endParaRPr lang="sk-SK" dirty="0"/>
          </a:p>
        </p:txBody>
      </p:sp>
      <p:pic>
        <p:nvPicPr>
          <p:cNvPr id="2050" name="Picture 2" descr="C:\Users\9a\Desktop\110px-Copyrigh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12976"/>
            <a:ext cx="2047751" cy="2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0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Licencie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OEM </a:t>
            </a:r>
            <a:r>
              <a:rPr lang="sk-SK" dirty="0" smtClean="0"/>
              <a:t>licencia</a:t>
            </a:r>
          </a:p>
          <a:p>
            <a:r>
              <a:rPr lang="sk-SK" dirty="0" err="1" smtClean="0"/>
              <a:t>Demoverzie</a:t>
            </a:r>
            <a:endParaRPr lang="sk-SK" dirty="0" smtClean="0"/>
          </a:p>
          <a:p>
            <a:r>
              <a:rPr lang="sk-SK" dirty="0" smtClean="0"/>
              <a:t>Trial</a:t>
            </a:r>
          </a:p>
          <a:p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 smtClean="0"/>
              <a:t>domain</a:t>
            </a:r>
            <a:endParaRPr lang="sk-SK" dirty="0" smtClean="0"/>
          </a:p>
          <a:p>
            <a:r>
              <a:rPr lang="sk-SK" dirty="0" err="1" smtClean="0"/>
              <a:t>Shareware</a:t>
            </a:r>
            <a:endParaRPr lang="sk-SK" dirty="0" smtClean="0"/>
          </a:p>
          <a:p>
            <a:r>
              <a:rPr lang="sk-SK" dirty="0"/>
              <a:t>Freeware  </a:t>
            </a:r>
            <a:endParaRPr lang="sk-SK" dirty="0" smtClean="0"/>
          </a:p>
          <a:p>
            <a:r>
              <a:rPr lang="sk-SK" dirty="0" err="1" smtClean="0"/>
              <a:t>Demoverzie</a:t>
            </a:r>
            <a:endParaRPr lang="sk-SK" dirty="0" smtClean="0"/>
          </a:p>
          <a:p>
            <a:r>
              <a:rPr lang="sk-SK" dirty="0"/>
              <a:t>Študentská/ školská </a:t>
            </a:r>
            <a:r>
              <a:rPr lang="sk-SK" dirty="0" smtClean="0"/>
              <a:t>licencia</a:t>
            </a:r>
          </a:p>
          <a:p>
            <a:r>
              <a:rPr lang="sk-SK" dirty="0"/>
              <a:t>Krabicová licencia</a:t>
            </a:r>
            <a:br>
              <a:rPr lang="sk-SK" dirty="0"/>
            </a:br>
            <a:endParaRPr lang="sk-SK" dirty="0"/>
          </a:p>
        </p:txBody>
      </p:sp>
      <p:pic>
        <p:nvPicPr>
          <p:cNvPr id="6146" name="Picture 2" descr="C:\Users\9a\Desktop\b0a0ad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2400"/>
            <a:ext cx="2629667" cy="24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13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OEM licencia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licencia patrí medzi tie lacnejšie a napríklad operačné systémy (ako Windows XP, Vista) sa predávajú spolu s novým PC. Daný operačný systém/ program nemožno inštalovať na iný PC aj po ukončení životnosti daného PC.</a:t>
            </a:r>
            <a:endParaRPr lang="sk-SK" b="1" dirty="0"/>
          </a:p>
          <a:p>
            <a:endParaRPr lang="sk-SK" dirty="0"/>
          </a:p>
        </p:txBody>
      </p:sp>
      <p:pic>
        <p:nvPicPr>
          <p:cNvPr id="7171" name="Picture 3" descr="C:\Users\9a\Desktop\he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1905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9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Demoverzie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/>
          <a:lstStyle/>
          <a:p>
            <a:r>
              <a:rPr lang="sk-SK" dirty="0"/>
              <a:t>sú to programy, ktoré majú zablokované niektoré funkcie (napr. tlač). Slúžia pre tých, ktorí potrebujú zistiť, či daný program spĺňa ich požiadavky. Ak áno, zakúpia si ho. </a:t>
            </a:r>
          </a:p>
          <a:p>
            <a:endParaRPr lang="sk-SK" dirty="0"/>
          </a:p>
        </p:txBody>
      </p:sp>
      <p:pic>
        <p:nvPicPr>
          <p:cNvPr id="8194" name="Picture 2" descr="C:\Users\9a\Desktop\Copyright-_all_rights_reserved-e13792335817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45062"/>
            <a:ext cx="31623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7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Trial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umožňuje plnohodnotnú prácu s programom ale len na určité časové obdobie. Po uplynutí času sa program </a:t>
            </a:r>
            <a:r>
              <a:rPr lang="sk-SK" b="1" dirty="0"/>
              <a:t>nedá</a:t>
            </a:r>
            <a:r>
              <a:rPr lang="sk-SK" dirty="0"/>
              <a:t> </a:t>
            </a:r>
            <a:r>
              <a:rPr lang="sk-SK" b="1" dirty="0"/>
              <a:t>znovu</a:t>
            </a:r>
            <a:r>
              <a:rPr lang="sk-SK" dirty="0"/>
              <a:t> spustiť ani nainštalovať.</a:t>
            </a:r>
          </a:p>
        </p:txBody>
      </p:sp>
      <p:pic>
        <p:nvPicPr>
          <p:cNvPr id="9218" name="Picture 2" descr="C:\Users\9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91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domain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program určený k voľnému používaniu. Je možné ho šíriť i upravovať (myslí sa programátorsky upravovať). Autori sa vzdávajú niektorých svojich práv na program. Napr. operačný systém typu Unix (napr. Linux).</a:t>
            </a:r>
          </a:p>
        </p:txBody>
      </p:sp>
      <p:pic>
        <p:nvPicPr>
          <p:cNvPr id="10242" name="Picture 2" descr="C:\Users\9a\Desktop\Copyright-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94" y="34610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7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183880" cy="1051560"/>
          </a:xfrm>
        </p:spPr>
        <p:txBody>
          <a:bodyPr/>
          <a:lstStyle/>
          <a:p>
            <a:r>
              <a:rPr lang="sk-SK" dirty="0" err="1"/>
              <a:t>Shareware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program môžeme nainštalovať, pracovať s ním a po určitom čase sme povinní zaplatiť registračný poplatok. Potom môžeme legálne používať program.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1266" name="Picture 2" descr="C:\Users\9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083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42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430</Words>
  <Application>Microsoft Office PowerPoint</Application>
  <PresentationFormat>Prezentácia na obrazovke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Aspekt</vt:lpstr>
      <vt:lpstr>Autorské Práva</vt:lpstr>
      <vt:lpstr>Autorské práva </vt:lpstr>
      <vt:lpstr>Licencia (licenčná zmluva)</vt:lpstr>
      <vt:lpstr>Licencie</vt:lpstr>
      <vt:lpstr>OEM licencia</vt:lpstr>
      <vt:lpstr>Demoverzie</vt:lpstr>
      <vt:lpstr>Trial</vt:lpstr>
      <vt:lpstr>Public domain</vt:lpstr>
      <vt:lpstr>Shareware</vt:lpstr>
      <vt:lpstr>Freeware   </vt:lpstr>
      <vt:lpstr>Demoverzie</vt:lpstr>
      <vt:lpstr>Študentská/ školská licencia</vt:lpstr>
      <vt:lpstr>Krabicová licencia</vt:lpstr>
      <vt:lpstr>Zdroje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Práva</dc:title>
  <dc:creator>admin</dc:creator>
  <cp:lastModifiedBy>Používateľ systému Windows</cp:lastModifiedBy>
  <cp:revision>5</cp:revision>
  <dcterms:created xsi:type="dcterms:W3CDTF">2015-10-01T10:50:05Z</dcterms:created>
  <dcterms:modified xsi:type="dcterms:W3CDTF">2017-06-16T09:10:13Z</dcterms:modified>
</cp:coreProperties>
</file>